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1" r:id="rId1"/>
  </p:sldMasterIdLst>
  <p:notesMasterIdLst>
    <p:notesMasterId r:id="rId44"/>
  </p:notesMasterIdLst>
  <p:handoutMasterIdLst>
    <p:handoutMasterId r:id="rId45"/>
  </p:handoutMasterIdLst>
  <p:sldIdLst>
    <p:sldId id="261" r:id="rId2"/>
    <p:sldId id="257" r:id="rId3"/>
    <p:sldId id="5225" r:id="rId4"/>
    <p:sldId id="5191" r:id="rId5"/>
    <p:sldId id="1132" r:id="rId6"/>
    <p:sldId id="279" r:id="rId7"/>
    <p:sldId id="281" r:id="rId8"/>
    <p:sldId id="5226" r:id="rId9"/>
    <p:sldId id="5227" r:id="rId10"/>
    <p:sldId id="286" r:id="rId11"/>
    <p:sldId id="287" r:id="rId12"/>
    <p:sldId id="1303" r:id="rId13"/>
    <p:sldId id="5224" r:id="rId14"/>
    <p:sldId id="5219" r:id="rId15"/>
    <p:sldId id="293" r:id="rId16"/>
    <p:sldId id="274" r:id="rId17"/>
    <p:sldId id="5220" r:id="rId18"/>
    <p:sldId id="564" r:id="rId19"/>
    <p:sldId id="259" r:id="rId20"/>
    <p:sldId id="5217" r:id="rId21"/>
    <p:sldId id="277" r:id="rId22"/>
    <p:sldId id="5215" r:id="rId23"/>
    <p:sldId id="271" r:id="rId24"/>
    <p:sldId id="303" r:id="rId25"/>
    <p:sldId id="5228" r:id="rId26"/>
    <p:sldId id="1305" r:id="rId27"/>
    <p:sldId id="265" r:id="rId28"/>
    <p:sldId id="268" r:id="rId29"/>
    <p:sldId id="1306" r:id="rId30"/>
    <p:sldId id="141168185" r:id="rId31"/>
    <p:sldId id="141168186" r:id="rId32"/>
    <p:sldId id="563" r:id="rId33"/>
    <p:sldId id="578" r:id="rId34"/>
    <p:sldId id="561" r:id="rId35"/>
    <p:sldId id="294" r:id="rId36"/>
    <p:sldId id="289" r:id="rId37"/>
    <p:sldId id="5233" r:id="rId38"/>
    <p:sldId id="141168184" r:id="rId39"/>
    <p:sldId id="5234" r:id="rId40"/>
    <p:sldId id="307" r:id="rId41"/>
    <p:sldId id="308" r:id="rId42"/>
    <p:sldId id="309" r:id="rId43"/>
  </p:sldIdLst>
  <p:sldSz cx="12192000" cy="6858000"/>
  <p:notesSz cx="7315200" cy="9601200"/>
  <p:custDataLst>
    <p:tags r:id="rId46"/>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userDrawn="1">
          <p15:clr>
            <a:srgbClr val="A4A3A4"/>
          </p15:clr>
        </p15:guide>
        <p15:guide id="2" pos="206" userDrawn="1">
          <p15:clr>
            <a:srgbClr val="A4A3A4"/>
          </p15:clr>
        </p15:guide>
        <p15:guide id="3" pos="275" userDrawn="1">
          <p15:clr>
            <a:srgbClr val="A4A3A4"/>
          </p15:clr>
        </p15:guide>
        <p15:guide id="4" pos="2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89"/>
    <a:srgbClr val="DAF1FC"/>
    <a:srgbClr val="FDEDF3"/>
    <a:srgbClr val="008ABF"/>
    <a:srgbClr val="00649D"/>
    <a:srgbClr val="F7F7FF"/>
    <a:srgbClr val="EFEFFF"/>
    <a:srgbClr val="FFFFB3"/>
    <a:srgbClr val="FAFAFA"/>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78143" autoAdjust="0"/>
  </p:normalViewPr>
  <p:slideViewPr>
    <p:cSldViewPr snapToGrid="0">
      <p:cViewPr varScale="1">
        <p:scale>
          <a:sx n="103" d="100"/>
          <a:sy n="103" d="100"/>
        </p:scale>
        <p:origin x="138" y="270"/>
      </p:cViewPr>
      <p:guideLst>
        <p:guide orient="horz" pos="4265"/>
        <p:guide pos="206"/>
        <p:guide pos="275"/>
        <p:guide pos="207"/>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42BF3-99D7-40E6-9DD9-DB63F3B899A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CA"/>
        </a:p>
      </dgm:t>
    </dgm:pt>
    <dgm:pt modelId="{07C1C046-1A82-43E5-B37A-6FA4829F3059}">
      <dgm:prSet phldrT="[Text]"/>
      <dgm:spPr>
        <a:xfrm>
          <a:off x="752262" y="338976"/>
          <a:ext cx="906048" cy="90604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chemeClr val="tx1"/>
              </a:solidFill>
              <a:latin typeface="Calibri" panose="020F0502020204030204"/>
              <a:ea typeface="+mn-ea"/>
              <a:cs typeface="+mn-cs"/>
            </a:rPr>
            <a:t>Analysis Tools</a:t>
          </a:r>
        </a:p>
      </dgm:t>
    </dgm:pt>
    <dgm:pt modelId="{8A35E54B-98C9-45AD-B7C8-8F3CAF572034}" type="parTrans" cxnId="{024B2390-12F8-4D75-961D-49265AF7AB5D}">
      <dgm:prSet/>
      <dgm:spPr/>
      <dgm:t>
        <a:bodyPr/>
        <a:lstStyle/>
        <a:p>
          <a:endParaRPr lang="en-CA"/>
        </a:p>
      </dgm:t>
    </dgm:pt>
    <dgm:pt modelId="{2C8B1698-DF03-4726-BE38-FF943958C92E}" type="sibTrans" cxnId="{024B2390-12F8-4D75-961D-49265AF7AB5D}">
      <dgm:prSet/>
      <dgm:spPr/>
      <dgm:t>
        <a:bodyPr/>
        <a:lstStyle/>
        <a:p>
          <a:endParaRPr lang="en-CA"/>
        </a:p>
      </dgm:t>
    </dgm:pt>
    <dgm:pt modelId="{C8544914-1840-4B82-BEF8-92527AA4FDEB}">
      <dgm:prSet phldrT="[Text]" custT="1"/>
      <dgm:spPr>
        <a:xfrm>
          <a:off x="1205286" y="0"/>
          <a:ext cx="1812096" cy="1584000"/>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CA" sz="1100" b="1" dirty="0">
              <a:solidFill>
                <a:sysClr val="windowText" lastClr="000000">
                  <a:hueOff val="0"/>
                  <a:satOff val="0"/>
                  <a:lumOff val="0"/>
                  <a:alphaOff val="0"/>
                </a:sysClr>
              </a:solidFill>
              <a:latin typeface="Calibri" panose="020F0502020204030204"/>
              <a:ea typeface="+mn-ea"/>
              <a:cs typeface="+mn-cs"/>
            </a:rPr>
            <a:t>Questionnaire</a:t>
          </a:r>
          <a:endParaRPr lang="en-CA" sz="800" b="1" dirty="0">
            <a:solidFill>
              <a:sysClr val="windowText" lastClr="000000">
                <a:hueOff val="0"/>
                <a:satOff val="0"/>
                <a:lumOff val="0"/>
                <a:alphaOff val="0"/>
              </a:sysClr>
            </a:solidFill>
            <a:latin typeface="Calibri" panose="020F0502020204030204"/>
            <a:ea typeface="+mn-ea"/>
            <a:cs typeface="+mn-cs"/>
          </a:endParaRPr>
        </a:p>
      </dgm:t>
    </dgm:pt>
    <dgm:pt modelId="{7222C039-871C-4B3A-993E-EB3240EFBFD3}" type="parTrans" cxnId="{0C72A51C-11E0-4850-BC88-44EA1A0A020E}">
      <dgm:prSet/>
      <dgm:spPr/>
      <dgm:t>
        <a:bodyPr/>
        <a:lstStyle/>
        <a:p>
          <a:endParaRPr lang="en-CA"/>
        </a:p>
      </dgm:t>
    </dgm:pt>
    <dgm:pt modelId="{79BB48E5-EF0A-4B33-BD2E-6AE8A7B94277}" type="sibTrans" cxnId="{0C72A51C-11E0-4850-BC88-44EA1A0A020E}">
      <dgm:prSet/>
      <dgm:spPr/>
      <dgm:t>
        <a:bodyPr/>
        <a:lstStyle/>
        <a:p>
          <a:endParaRPr lang="en-CA"/>
        </a:p>
      </dgm:t>
    </dgm:pt>
    <dgm:pt modelId="{4DB9E004-8E30-4A57-B219-FD46C694F11B}">
      <dgm:prSet phldrT="[Text]"/>
      <dgm:spPr>
        <a:xfrm>
          <a:off x="3149404" y="338975"/>
          <a:ext cx="906048" cy="90604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chemeClr val="tx1"/>
              </a:solidFill>
              <a:latin typeface="Calibri" panose="020F0502020204030204"/>
              <a:ea typeface="+mn-ea"/>
              <a:cs typeface="+mn-cs"/>
            </a:rPr>
            <a:t>Extraction Tools</a:t>
          </a:r>
        </a:p>
      </dgm:t>
    </dgm:pt>
    <dgm:pt modelId="{566F2C4E-EE79-442C-B869-DA39E5306BDE}" type="parTrans" cxnId="{6C04BF3A-9BCD-4103-B814-CB404AA21D74}">
      <dgm:prSet/>
      <dgm:spPr/>
      <dgm:t>
        <a:bodyPr/>
        <a:lstStyle/>
        <a:p>
          <a:endParaRPr lang="en-CA"/>
        </a:p>
      </dgm:t>
    </dgm:pt>
    <dgm:pt modelId="{D64453F8-E986-40CD-91E8-9571FB53F6A9}" type="sibTrans" cxnId="{6C04BF3A-9BCD-4103-B814-CB404AA21D74}">
      <dgm:prSet/>
      <dgm:spPr/>
      <dgm:t>
        <a:bodyPr/>
        <a:lstStyle/>
        <a:p>
          <a:endParaRPr lang="en-CA"/>
        </a:p>
      </dgm:t>
    </dgm:pt>
    <dgm:pt modelId="{0C57186C-812A-47D8-A3DC-0EE35FF20591}">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r>
            <a:rPr lang="en-CA" sz="1200" b="1" dirty="0">
              <a:solidFill>
                <a:sysClr val="windowText" lastClr="000000">
                  <a:hueOff val="0"/>
                  <a:satOff val="0"/>
                  <a:lumOff val="0"/>
                  <a:alphaOff val="0"/>
                </a:sysClr>
              </a:solidFill>
              <a:latin typeface="Calibri" panose="020F0502020204030204"/>
              <a:ea typeface="+mn-ea"/>
              <a:cs typeface="+mn-cs"/>
            </a:rPr>
            <a:t>BP/Client Tools</a:t>
          </a:r>
        </a:p>
      </dgm:t>
    </dgm:pt>
    <dgm:pt modelId="{E487F2C8-75AD-4C05-AA91-C70440068CAD}" type="parTrans" cxnId="{60D5D767-5E1F-4EBB-8FBA-F742C5416A94}">
      <dgm:prSet/>
      <dgm:spPr/>
      <dgm:t>
        <a:bodyPr/>
        <a:lstStyle/>
        <a:p>
          <a:endParaRPr lang="en-CA"/>
        </a:p>
      </dgm:t>
    </dgm:pt>
    <dgm:pt modelId="{1317EA33-4D6D-48D3-8D59-53A440256A8A}" type="sibTrans" cxnId="{60D5D767-5E1F-4EBB-8FBA-F742C5416A94}">
      <dgm:prSet/>
      <dgm:spPr/>
      <dgm:t>
        <a:bodyPr/>
        <a:lstStyle/>
        <a:p>
          <a:endParaRPr lang="en-CA"/>
        </a:p>
      </dgm:t>
    </dgm:pt>
    <dgm:pt modelId="{D3C0E67A-EC58-40C1-916F-300252DA5877}">
      <dgm:prSet phldrT="[Text]"/>
      <dgm:spPr>
        <a:xfrm>
          <a:off x="5546547" y="338975"/>
          <a:ext cx="906048" cy="90604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chemeClr val="tx1"/>
              </a:solidFill>
              <a:latin typeface="Calibri" panose="020F0502020204030204"/>
              <a:ea typeface="+mn-ea"/>
              <a:cs typeface="+mn-cs"/>
            </a:rPr>
            <a:t>Scanner Tools</a:t>
          </a:r>
        </a:p>
      </dgm:t>
    </dgm:pt>
    <dgm:pt modelId="{F508CEDB-DE3D-4CAA-8483-7F89AC8F839B}" type="parTrans" cxnId="{2BD7A5A3-E057-4C9E-917F-AB8F9455FA64}">
      <dgm:prSet/>
      <dgm:spPr/>
      <dgm:t>
        <a:bodyPr/>
        <a:lstStyle/>
        <a:p>
          <a:endParaRPr lang="en-CA"/>
        </a:p>
      </dgm:t>
    </dgm:pt>
    <dgm:pt modelId="{5811F5CC-725A-4E53-B2E9-6F3CD0DE176F}" type="sibTrans" cxnId="{2BD7A5A3-E057-4C9E-917F-AB8F9455FA64}">
      <dgm:prSet/>
      <dgm:spPr/>
      <dgm:t>
        <a:bodyPr/>
        <a:lstStyle/>
        <a:p>
          <a:endParaRPr lang="en-CA"/>
        </a:p>
      </dgm:t>
    </dgm:pt>
    <dgm:pt modelId="{DB5A1DD3-78ED-4818-9F33-79998DC3A61D}">
      <dgm:prSet phldrT="[Text]" custT="1"/>
      <dgm:spPr>
        <a:xfrm>
          <a:off x="5999571" y="0"/>
          <a:ext cx="1812096" cy="1584000"/>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gm:spPr>
      <dgm:t>
        <a:bodyPr/>
        <a:lstStyle/>
        <a:p>
          <a:pPr>
            <a:buNone/>
          </a:pPr>
          <a:r>
            <a:rPr lang="en-CA" sz="1100" b="1" dirty="0">
              <a:solidFill>
                <a:sysClr val="windowText" lastClr="000000">
                  <a:hueOff val="0"/>
                  <a:satOff val="0"/>
                  <a:lumOff val="0"/>
                  <a:alphaOff val="0"/>
                </a:sysClr>
              </a:solidFill>
              <a:latin typeface="Calibri" panose="020F0502020204030204"/>
              <a:ea typeface="+mn-ea"/>
              <a:cs typeface="+mn-cs"/>
            </a:rPr>
            <a:t>Application D</a:t>
          </a:r>
          <a:r>
            <a:rPr lang="en-CA" sz="1200" b="1" dirty="0">
              <a:solidFill>
                <a:sysClr val="windowText" lastClr="000000">
                  <a:hueOff val="0"/>
                  <a:satOff val="0"/>
                  <a:lumOff val="0"/>
                  <a:alphaOff val="0"/>
                </a:sysClr>
              </a:solidFill>
              <a:latin typeface="Calibri" panose="020F0502020204030204"/>
              <a:ea typeface="+mn-ea"/>
              <a:cs typeface="+mn-cs"/>
            </a:rPr>
            <a:t>iscovery</a:t>
          </a:r>
          <a:r>
            <a:rPr lang="en-CA" sz="1100" b="1" dirty="0">
              <a:solidFill>
                <a:sysClr val="windowText" lastClr="000000">
                  <a:hueOff val="0"/>
                  <a:satOff val="0"/>
                  <a:lumOff val="0"/>
                  <a:alphaOff val="0"/>
                </a:sysClr>
              </a:solidFill>
              <a:latin typeface="Calibri" panose="020F0502020204030204"/>
              <a:ea typeface="+mn-ea"/>
              <a:cs typeface="+mn-cs"/>
            </a:rPr>
            <a:t>     (ADDI)</a:t>
          </a:r>
        </a:p>
      </dgm:t>
    </dgm:pt>
    <dgm:pt modelId="{C7ADC528-930E-4EE4-980A-652537AC33D9}" type="parTrans" cxnId="{293F34A6-FC6A-40B3-AD22-56D1C40A9D8B}">
      <dgm:prSet/>
      <dgm:spPr/>
      <dgm:t>
        <a:bodyPr/>
        <a:lstStyle/>
        <a:p>
          <a:endParaRPr lang="en-CA"/>
        </a:p>
      </dgm:t>
    </dgm:pt>
    <dgm:pt modelId="{D323F5AD-1403-4174-B3D0-DB47513EA794}" type="sibTrans" cxnId="{293F34A6-FC6A-40B3-AD22-56D1C40A9D8B}">
      <dgm:prSet/>
      <dgm:spPr/>
      <dgm:t>
        <a:bodyPr/>
        <a:lstStyle/>
        <a:p>
          <a:endParaRPr lang="en-CA"/>
        </a:p>
      </dgm:t>
    </dgm:pt>
    <dgm:pt modelId="{D0519CE5-4BCD-4AF1-9231-37AF38263D2E}">
      <dgm:prSet/>
      <dgm:spPr>
        <a:xfrm>
          <a:off x="7943690" y="338975"/>
          <a:ext cx="906048" cy="90604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chemeClr val="tx1"/>
              </a:solidFill>
              <a:latin typeface="Calibri" panose="020F0502020204030204"/>
              <a:ea typeface="+mn-ea"/>
              <a:cs typeface="+mn-cs"/>
            </a:rPr>
            <a:t>Migration Tools</a:t>
          </a:r>
        </a:p>
      </dgm:t>
    </dgm:pt>
    <dgm:pt modelId="{9459772E-E698-4C22-8C73-DB6C09FA1842}" type="parTrans" cxnId="{22D3E54A-0585-4849-B29F-D3F0466928D6}">
      <dgm:prSet/>
      <dgm:spPr/>
      <dgm:t>
        <a:bodyPr/>
        <a:lstStyle/>
        <a:p>
          <a:endParaRPr lang="en-CA"/>
        </a:p>
      </dgm:t>
    </dgm:pt>
    <dgm:pt modelId="{AFF3C47D-B763-4FBA-A20F-258D32F54797}" type="sibTrans" cxnId="{22D3E54A-0585-4849-B29F-D3F0466928D6}">
      <dgm:prSet/>
      <dgm:spPr/>
      <dgm:t>
        <a:bodyPr/>
        <a:lstStyle/>
        <a:p>
          <a:endParaRPr lang="en-CA"/>
        </a:p>
      </dgm:t>
    </dgm:pt>
    <dgm:pt modelId="{2CE82DD2-4A0B-40E8-B5E7-15A934B08444}">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None/>
          </a:pPr>
          <a:endParaRPr lang="en-CA" sz="1100" b="1" dirty="0">
            <a:solidFill>
              <a:sysClr val="windowText" lastClr="000000"/>
            </a:solidFill>
            <a:latin typeface="Calibri" panose="020F0502020204030204"/>
            <a:ea typeface="+mn-ea"/>
            <a:cs typeface="+mn-cs"/>
          </a:endParaRPr>
        </a:p>
      </dgm:t>
    </dgm:pt>
    <dgm:pt modelId="{003F3A80-1923-484C-8B4F-B62D979DC026}" type="parTrans" cxnId="{D0FA5B10-3078-4621-BA20-A7AA1F673085}">
      <dgm:prSet/>
      <dgm:spPr/>
      <dgm:t>
        <a:bodyPr/>
        <a:lstStyle/>
        <a:p>
          <a:endParaRPr lang="en-CA"/>
        </a:p>
      </dgm:t>
    </dgm:pt>
    <dgm:pt modelId="{8F67503B-A54A-4100-B81F-ACA3945694D9}" type="sibTrans" cxnId="{D0FA5B10-3078-4621-BA20-A7AA1F673085}">
      <dgm:prSet/>
      <dgm:spPr/>
      <dgm:t>
        <a:bodyPr/>
        <a:lstStyle/>
        <a:p>
          <a:endParaRPr lang="en-CA"/>
        </a:p>
      </dgm:t>
    </dgm:pt>
    <dgm:pt modelId="{F4B5469F-82A6-43C0-933B-1E9039140FF7}">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endParaRPr lang="en-CA" sz="1800" b="1" dirty="0">
            <a:solidFill>
              <a:sysClr val="windowText" lastClr="000000">
                <a:hueOff val="0"/>
                <a:satOff val="0"/>
                <a:lumOff val="0"/>
                <a:alphaOff val="0"/>
              </a:sysClr>
            </a:solidFill>
            <a:latin typeface="Calibri" panose="020F0502020204030204"/>
            <a:ea typeface="+mn-ea"/>
            <a:cs typeface="+mn-cs"/>
          </a:endParaRPr>
        </a:p>
      </dgm:t>
    </dgm:pt>
    <dgm:pt modelId="{BC28A148-607A-4A35-89DE-26D75CCB4C43}" type="parTrans" cxnId="{4D34D931-F30B-486C-8387-E0B0CD71D8FE}">
      <dgm:prSet/>
      <dgm:spPr/>
      <dgm:t>
        <a:bodyPr/>
        <a:lstStyle/>
        <a:p>
          <a:endParaRPr lang="en-CA"/>
        </a:p>
      </dgm:t>
    </dgm:pt>
    <dgm:pt modelId="{A2F7B7C6-6ED5-4E16-8861-0306CDB629F6}" type="sibTrans" cxnId="{4D34D931-F30B-486C-8387-E0B0CD71D8FE}">
      <dgm:prSet/>
      <dgm:spPr/>
      <dgm:t>
        <a:bodyPr/>
        <a:lstStyle/>
        <a:p>
          <a:endParaRPr lang="en-CA"/>
        </a:p>
      </dgm:t>
    </dgm:pt>
    <dgm:pt modelId="{9D691CB7-FE98-4ADE-8170-8406FC59C348}">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endParaRPr lang="en-CA" sz="1800" b="1" dirty="0">
            <a:solidFill>
              <a:sysClr val="windowText" lastClr="000000">
                <a:hueOff val="0"/>
                <a:satOff val="0"/>
                <a:lumOff val="0"/>
                <a:alphaOff val="0"/>
              </a:sysClr>
            </a:solidFill>
            <a:latin typeface="Calibri" panose="020F0502020204030204"/>
            <a:ea typeface="+mn-ea"/>
            <a:cs typeface="+mn-cs"/>
          </a:endParaRPr>
        </a:p>
      </dgm:t>
    </dgm:pt>
    <dgm:pt modelId="{FC2945C3-4E07-4BC8-8DBC-D9460290C48D}" type="parTrans" cxnId="{13873A91-2B91-4F5D-85CF-983FCFA6C5B7}">
      <dgm:prSet/>
      <dgm:spPr/>
      <dgm:t>
        <a:bodyPr/>
        <a:lstStyle/>
        <a:p>
          <a:endParaRPr lang="en-CA"/>
        </a:p>
      </dgm:t>
    </dgm:pt>
    <dgm:pt modelId="{02DBC59D-B839-4B75-BF02-0E157DBF6CDC}" type="sibTrans" cxnId="{13873A91-2B91-4F5D-85CF-983FCFA6C5B7}">
      <dgm:prSet/>
      <dgm:spPr/>
      <dgm:t>
        <a:bodyPr/>
        <a:lstStyle/>
        <a:p>
          <a:endParaRPr lang="en-CA"/>
        </a:p>
      </dgm:t>
    </dgm:pt>
    <dgm:pt modelId="{00EBBE34-3598-43C1-8D89-5B303FE2F160}">
      <dgm:prSet/>
      <dgm:spPr/>
      <dgm:t>
        <a:bodyPr/>
        <a:lstStyle/>
        <a:p>
          <a:r>
            <a:rPr lang="en-CA" b="1" dirty="0">
              <a:solidFill>
                <a:schemeClr val="tx1"/>
              </a:solidFill>
            </a:rPr>
            <a:t>CI/CD </a:t>
          </a:r>
        </a:p>
      </dgm:t>
    </dgm:pt>
    <dgm:pt modelId="{C3492C64-C8E6-4624-9CED-85A321127EE4}" type="parTrans" cxnId="{66EAB0DC-2DC1-42DA-8510-6D068CA9F1D5}">
      <dgm:prSet/>
      <dgm:spPr/>
      <dgm:t>
        <a:bodyPr/>
        <a:lstStyle/>
        <a:p>
          <a:endParaRPr lang="en-CA"/>
        </a:p>
      </dgm:t>
    </dgm:pt>
    <dgm:pt modelId="{4B44D883-4670-4DFE-9831-E5507BF16541}" type="sibTrans" cxnId="{66EAB0DC-2DC1-42DA-8510-6D068CA9F1D5}">
      <dgm:prSet/>
      <dgm:spPr/>
      <dgm:t>
        <a:bodyPr/>
        <a:lstStyle/>
        <a:p>
          <a:endParaRPr lang="en-CA"/>
        </a:p>
      </dgm:t>
    </dgm:pt>
    <dgm:pt modelId="{083A228C-EC03-480B-A542-BB1ED08D480D}">
      <dgm:prSet custT="1"/>
      <dgm:spPr/>
      <dgm:t>
        <a:bodyPr/>
        <a:lstStyle/>
        <a:p>
          <a:r>
            <a:rPr lang="en-CA" sz="1200" b="1" dirty="0"/>
            <a:t>CI/CD</a:t>
          </a:r>
        </a:p>
        <a:p>
          <a:r>
            <a:rPr lang="en-CA" sz="1200" b="1" dirty="0"/>
            <a:t> Pipeline</a:t>
          </a:r>
        </a:p>
      </dgm:t>
    </dgm:pt>
    <dgm:pt modelId="{16841784-2C73-4626-BBD0-4C60FCF63C04}" type="parTrans" cxnId="{24F56C8B-1DA1-48EB-80AE-A7A522207D6F}">
      <dgm:prSet/>
      <dgm:spPr/>
      <dgm:t>
        <a:bodyPr/>
        <a:lstStyle/>
        <a:p>
          <a:endParaRPr lang="en-CA"/>
        </a:p>
      </dgm:t>
    </dgm:pt>
    <dgm:pt modelId="{12CE9393-A88A-40A2-AE93-465C6345741E}" type="sibTrans" cxnId="{24F56C8B-1DA1-48EB-80AE-A7A522207D6F}">
      <dgm:prSet/>
      <dgm:spPr/>
      <dgm:t>
        <a:bodyPr/>
        <a:lstStyle/>
        <a:p>
          <a:endParaRPr lang="en-CA"/>
        </a:p>
      </dgm:t>
    </dgm:pt>
    <dgm:pt modelId="{D9894E89-F248-4DE2-AE25-AA70E53FFD39}" type="pres">
      <dgm:prSet presAssocID="{E8A42BF3-99D7-40E6-9DD9-DB63F3B899A7}" presName="theList" presStyleCnt="0">
        <dgm:presLayoutVars>
          <dgm:dir/>
          <dgm:animLvl val="lvl"/>
          <dgm:resizeHandles val="exact"/>
        </dgm:presLayoutVars>
      </dgm:prSet>
      <dgm:spPr/>
    </dgm:pt>
    <dgm:pt modelId="{1972B447-90ED-4A3C-A92A-77B8715B8064}" type="pres">
      <dgm:prSet presAssocID="{07C1C046-1A82-43E5-B37A-6FA4829F3059}" presName="compNode" presStyleCnt="0"/>
      <dgm:spPr/>
    </dgm:pt>
    <dgm:pt modelId="{3647A37B-092C-4209-BF6F-8FCCDACE13CD}" type="pres">
      <dgm:prSet presAssocID="{07C1C046-1A82-43E5-B37A-6FA4829F3059}" presName="noGeometry" presStyleCnt="0"/>
      <dgm:spPr/>
    </dgm:pt>
    <dgm:pt modelId="{9F2E2019-A95F-4D2E-881F-2318A89B43D5}" type="pres">
      <dgm:prSet presAssocID="{07C1C046-1A82-43E5-B37A-6FA4829F3059}" presName="childTextVisible" presStyleLbl="bgAccFollowNode1" presStyleIdx="0" presStyleCnt="5">
        <dgm:presLayoutVars>
          <dgm:bulletEnabled val="1"/>
        </dgm:presLayoutVars>
      </dgm:prSet>
      <dgm:spPr/>
    </dgm:pt>
    <dgm:pt modelId="{A0B20B38-ADDC-4628-9B60-EAE29C3AF308}" type="pres">
      <dgm:prSet presAssocID="{07C1C046-1A82-43E5-B37A-6FA4829F3059}" presName="childTextHidden" presStyleLbl="bgAccFollowNode1" presStyleIdx="0" presStyleCnt="5"/>
      <dgm:spPr/>
    </dgm:pt>
    <dgm:pt modelId="{03B39F87-9549-483E-96F0-BDF2CE13E1A6}" type="pres">
      <dgm:prSet presAssocID="{07C1C046-1A82-43E5-B37A-6FA4829F3059}" presName="parentText" presStyleLbl="node1" presStyleIdx="0" presStyleCnt="5" custLinFactNeighborX="-1106" custLinFactNeighborY="-320">
        <dgm:presLayoutVars>
          <dgm:chMax val="1"/>
          <dgm:bulletEnabled val="1"/>
        </dgm:presLayoutVars>
      </dgm:prSet>
      <dgm:spPr/>
    </dgm:pt>
    <dgm:pt modelId="{13B103F3-EA57-4190-A00C-7FA155C716DF}" type="pres">
      <dgm:prSet presAssocID="{07C1C046-1A82-43E5-B37A-6FA4829F3059}" presName="aSpace" presStyleCnt="0"/>
      <dgm:spPr/>
    </dgm:pt>
    <dgm:pt modelId="{70B5B1B4-D49D-405E-B45F-5D6A1B9E947B}" type="pres">
      <dgm:prSet presAssocID="{4DB9E004-8E30-4A57-B219-FD46C694F11B}" presName="compNode" presStyleCnt="0"/>
      <dgm:spPr/>
    </dgm:pt>
    <dgm:pt modelId="{22EECD1B-5764-455B-96EE-ADDECBCDC146}" type="pres">
      <dgm:prSet presAssocID="{4DB9E004-8E30-4A57-B219-FD46C694F11B}" presName="noGeometry" presStyleCnt="0"/>
      <dgm:spPr/>
    </dgm:pt>
    <dgm:pt modelId="{10245ED4-C91C-4FB3-8E05-C28A1AC84F45}" type="pres">
      <dgm:prSet presAssocID="{4DB9E004-8E30-4A57-B219-FD46C694F11B}" presName="childTextVisible" presStyleLbl="bgAccFollowNode1" presStyleIdx="1" presStyleCnt="5">
        <dgm:presLayoutVars>
          <dgm:bulletEnabled val="1"/>
        </dgm:presLayoutVars>
      </dgm:prSet>
      <dgm:spPr/>
    </dgm:pt>
    <dgm:pt modelId="{04F8CD11-BEB3-4327-B995-B6FB28017476}" type="pres">
      <dgm:prSet presAssocID="{4DB9E004-8E30-4A57-B219-FD46C694F11B}" presName="childTextHidden" presStyleLbl="bgAccFollowNode1" presStyleIdx="1" presStyleCnt="5"/>
      <dgm:spPr/>
    </dgm:pt>
    <dgm:pt modelId="{13A5D2E1-882D-4340-A98B-397DC5AFDCD8}" type="pres">
      <dgm:prSet presAssocID="{4DB9E004-8E30-4A57-B219-FD46C694F11B}" presName="parentText" presStyleLbl="node1" presStyleIdx="1" presStyleCnt="5">
        <dgm:presLayoutVars>
          <dgm:chMax val="1"/>
          <dgm:bulletEnabled val="1"/>
        </dgm:presLayoutVars>
      </dgm:prSet>
      <dgm:spPr/>
    </dgm:pt>
    <dgm:pt modelId="{94804C26-DC05-455F-987E-330821A39424}" type="pres">
      <dgm:prSet presAssocID="{4DB9E004-8E30-4A57-B219-FD46C694F11B}" presName="aSpace" presStyleCnt="0"/>
      <dgm:spPr/>
    </dgm:pt>
    <dgm:pt modelId="{97682CD4-897A-4AB0-956F-51D1ADD2D0C8}" type="pres">
      <dgm:prSet presAssocID="{D3C0E67A-EC58-40C1-916F-300252DA5877}" presName="compNode" presStyleCnt="0"/>
      <dgm:spPr/>
    </dgm:pt>
    <dgm:pt modelId="{F2904063-5056-4AA2-8400-4AB07AA9C926}" type="pres">
      <dgm:prSet presAssocID="{D3C0E67A-EC58-40C1-916F-300252DA5877}" presName="noGeometry" presStyleCnt="0"/>
      <dgm:spPr/>
    </dgm:pt>
    <dgm:pt modelId="{331B5877-E72F-4657-840B-962EDAA1FD41}" type="pres">
      <dgm:prSet presAssocID="{D3C0E67A-EC58-40C1-916F-300252DA5877}" presName="childTextVisible" presStyleLbl="bgAccFollowNode1" presStyleIdx="2" presStyleCnt="5" custScaleX="102043" custScaleY="77281" custLinFactNeighborX="-5174" custLinFactNeighborY="37">
        <dgm:presLayoutVars>
          <dgm:bulletEnabled val="1"/>
        </dgm:presLayoutVars>
      </dgm:prSet>
      <dgm:spPr/>
    </dgm:pt>
    <dgm:pt modelId="{59535185-1F17-456E-B797-C7F25020193F}" type="pres">
      <dgm:prSet presAssocID="{D3C0E67A-EC58-40C1-916F-300252DA5877}" presName="childTextHidden" presStyleLbl="bgAccFollowNode1" presStyleIdx="2" presStyleCnt="5"/>
      <dgm:spPr/>
    </dgm:pt>
    <dgm:pt modelId="{E268397E-AECC-4010-AE78-4898E4588F0E}" type="pres">
      <dgm:prSet presAssocID="{D3C0E67A-EC58-40C1-916F-300252DA5877}" presName="parentText" presStyleLbl="node1" presStyleIdx="2" presStyleCnt="5" custLinFactNeighborX="-8282" custLinFactNeighborY="3140">
        <dgm:presLayoutVars>
          <dgm:chMax val="1"/>
          <dgm:bulletEnabled val="1"/>
        </dgm:presLayoutVars>
      </dgm:prSet>
      <dgm:spPr/>
    </dgm:pt>
    <dgm:pt modelId="{9F314380-8254-42EF-A506-98AFD17A3A0D}" type="pres">
      <dgm:prSet presAssocID="{D3C0E67A-EC58-40C1-916F-300252DA5877}" presName="aSpace" presStyleCnt="0"/>
      <dgm:spPr/>
    </dgm:pt>
    <dgm:pt modelId="{554AD238-FB6D-4E54-9253-2EF008699A9C}" type="pres">
      <dgm:prSet presAssocID="{D0519CE5-4BCD-4AF1-9231-37AF38263D2E}" presName="compNode" presStyleCnt="0"/>
      <dgm:spPr/>
    </dgm:pt>
    <dgm:pt modelId="{2A1CA86D-B9DF-43B6-9414-FFD152C85260}" type="pres">
      <dgm:prSet presAssocID="{D0519CE5-4BCD-4AF1-9231-37AF38263D2E}" presName="noGeometry" presStyleCnt="0"/>
      <dgm:spPr/>
    </dgm:pt>
    <dgm:pt modelId="{87B1FEBF-AE6C-49B1-AAD4-F7C3204677A6}" type="pres">
      <dgm:prSet presAssocID="{D0519CE5-4BCD-4AF1-9231-37AF38263D2E}" presName="childTextVisible" presStyleLbl="bgAccFollowNode1" presStyleIdx="3" presStyleCnt="5" custScaleX="102089" custLinFactX="25406" custLinFactNeighborX="100000" custLinFactNeighborY="1108">
        <dgm:presLayoutVars>
          <dgm:bulletEnabled val="1"/>
        </dgm:presLayoutVars>
      </dgm:prSet>
      <dgm:spPr>
        <a:prstGeom prst="rightArrow">
          <a:avLst>
            <a:gd name="adj1" fmla="val 70000"/>
            <a:gd name="adj2" fmla="val 50000"/>
          </a:avLst>
        </a:prstGeom>
      </dgm:spPr>
    </dgm:pt>
    <dgm:pt modelId="{00C80509-59BA-4244-842A-046939DDE681}" type="pres">
      <dgm:prSet presAssocID="{D0519CE5-4BCD-4AF1-9231-37AF38263D2E}" presName="childTextHidden" presStyleLbl="bgAccFollowNode1" presStyleIdx="3" presStyleCnt="5"/>
      <dgm:spPr/>
    </dgm:pt>
    <dgm:pt modelId="{CB951CB2-3559-44F0-A49E-FF1950B0828E}" type="pres">
      <dgm:prSet presAssocID="{D0519CE5-4BCD-4AF1-9231-37AF38263D2E}" presName="parentText" presStyleLbl="node1" presStyleIdx="3" presStyleCnt="5" custLinFactX="100000" custLinFactNeighborX="156314" custLinFactNeighborY="5531">
        <dgm:presLayoutVars>
          <dgm:chMax val="1"/>
          <dgm:bulletEnabled val="1"/>
        </dgm:presLayoutVars>
      </dgm:prSet>
      <dgm:spPr/>
    </dgm:pt>
    <dgm:pt modelId="{8C59B254-3E91-45B4-9DC0-28F75EF4C46E}" type="pres">
      <dgm:prSet presAssocID="{D0519CE5-4BCD-4AF1-9231-37AF38263D2E}" presName="aSpace" presStyleCnt="0"/>
      <dgm:spPr/>
    </dgm:pt>
    <dgm:pt modelId="{20A03878-891F-44FE-BE31-C2FEA3129D4B}" type="pres">
      <dgm:prSet presAssocID="{00EBBE34-3598-43C1-8D89-5B303FE2F160}" presName="compNode" presStyleCnt="0"/>
      <dgm:spPr/>
    </dgm:pt>
    <dgm:pt modelId="{7FDDDBF2-0E45-43A5-ADB6-170B7E300B7B}" type="pres">
      <dgm:prSet presAssocID="{00EBBE34-3598-43C1-8D89-5B303FE2F160}" presName="noGeometry" presStyleCnt="0"/>
      <dgm:spPr/>
    </dgm:pt>
    <dgm:pt modelId="{F55EA131-E9CA-4C7A-98C6-0FFAE65B9283}" type="pres">
      <dgm:prSet presAssocID="{00EBBE34-3598-43C1-8D89-5B303FE2F160}" presName="childTextVisible" presStyleLbl="bgAccFollowNode1" presStyleIdx="4" presStyleCnt="5" custLinFactX="-43908" custLinFactNeighborX="-100000" custLinFactNeighborY="805">
        <dgm:presLayoutVars>
          <dgm:bulletEnabled val="1"/>
        </dgm:presLayoutVars>
      </dgm:prSet>
      <dgm:spPr/>
    </dgm:pt>
    <dgm:pt modelId="{CAF483A8-D054-496E-81D2-56D3F087667A}" type="pres">
      <dgm:prSet presAssocID="{00EBBE34-3598-43C1-8D89-5B303FE2F160}" presName="childTextHidden" presStyleLbl="bgAccFollowNode1" presStyleIdx="4" presStyleCnt="5"/>
      <dgm:spPr/>
    </dgm:pt>
    <dgm:pt modelId="{122799AD-9D44-408D-A0F9-255170C377EF}" type="pres">
      <dgm:prSet presAssocID="{00EBBE34-3598-43C1-8D89-5B303FE2F160}" presName="parentText" presStyleLbl="node1" presStyleIdx="4" presStyleCnt="5" custLinFactX="-100000" custLinFactNeighborX="-177752" custLinFactNeighborY="5842">
        <dgm:presLayoutVars>
          <dgm:chMax val="1"/>
          <dgm:bulletEnabled val="1"/>
        </dgm:presLayoutVars>
      </dgm:prSet>
      <dgm:spPr/>
    </dgm:pt>
  </dgm:ptLst>
  <dgm:cxnLst>
    <dgm:cxn modelId="{997DCF0C-C747-46E1-AB60-5D57CD420BB9}" type="presOf" srcId="{F4B5469F-82A6-43C0-933B-1E9039140FF7}" destId="{10245ED4-C91C-4FB3-8E05-C28A1AC84F45}" srcOrd="0" destOrd="2" presId="urn:microsoft.com/office/officeart/2005/8/layout/hProcess6"/>
    <dgm:cxn modelId="{D0FA5B10-3078-4621-BA20-A7AA1F673085}" srcId="{D0519CE5-4BCD-4AF1-9231-37AF38263D2E}" destId="{2CE82DD2-4A0B-40E8-B5E7-15A934B08444}" srcOrd="0" destOrd="0" parTransId="{003F3A80-1923-484C-8B4F-B62D979DC026}" sibTransId="{8F67503B-A54A-4100-B81F-ACA3945694D9}"/>
    <dgm:cxn modelId="{15081A1A-6E04-41AC-9F27-D3EB07530051}" type="presOf" srcId="{9D691CB7-FE98-4ADE-8170-8406FC59C348}" destId="{04F8CD11-BEB3-4327-B995-B6FB28017476}" srcOrd="1" destOrd="0" presId="urn:microsoft.com/office/officeart/2005/8/layout/hProcess6"/>
    <dgm:cxn modelId="{0C72A51C-11E0-4850-BC88-44EA1A0A020E}" srcId="{07C1C046-1A82-43E5-B37A-6FA4829F3059}" destId="{C8544914-1840-4B82-BEF8-92527AA4FDEB}" srcOrd="0" destOrd="0" parTransId="{7222C039-871C-4B3A-993E-EB3240EFBFD3}" sibTransId="{79BB48E5-EF0A-4B33-BD2E-6AE8A7B94277}"/>
    <dgm:cxn modelId="{1FFC9D29-5395-4604-890D-E6A6BC5C2B8E}" type="presOf" srcId="{2CE82DD2-4A0B-40E8-B5E7-15A934B08444}" destId="{00C80509-59BA-4244-842A-046939DDE681}" srcOrd="1" destOrd="0" presId="urn:microsoft.com/office/officeart/2005/8/layout/hProcess6"/>
    <dgm:cxn modelId="{4D34D931-F30B-486C-8387-E0B0CD71D8FE}" srcId="{4DB9E004-8E30-4A57-B219-FD46C694F11B}" destId="{F4B5469F-82A6-43C0-933B-1E9039140FF7}" srcOrd="2" destOrd="0" parTransId="{BC28A148-607A-4A35-89DE-26D75CCB4C43}" sibTransId="{A2F7B7C6-6ED5-4E16-8861-0306CDB629F6}"/>
    <dgm:cxn modelId="{6C04BF3A-9BCD-4103-B814-CB404AA21D74}" srcId="{E8A42BF3-99D7-40E6-9DD9-DB63F3B899A7}" destId="{4DB9E004-8E30-4A57-B219-FD46C694F11B}" srcOrd="1" destOrd="0" parTransId="{566F2C4E-EE79-442C-B869-DA39E5306BDE}" sibTransId="{D64453F8-E986-40CD-91E8-9571FB53F6A9}"/>
    <dgm:cxn modelId="{7424A842-69F8-44EF-84D2-1829F70AC207}" type="presOf" srcId="{083A228C-EC03-480B-A542-BB1ED08D480D}" destId="{CAF483A8-D054-496E-81D2-56D3F087667A}" srcOrd="1" destOrd="0" presId="urn:microsoft.com/office/officeart/2005/8/layout/hProcess6"/>
    <dgm:cxn modelId="{60D5D767-5E1F-4EBB-8FBA-F742C5416A94}" srcId="{4DB9E004-8E30-4A57-B219-FD46C694F11B}" destId="{0C57186C-812A-47D8-A3DC-0EE35FF20591}" srcOrd="1" destOrd="0" parTransId="{E487F2C8-75AD-4C05-AA91-C70440068CAD}" sibTransId="{1317EA33-4D6D-48D3-8D59-53A440256A8A}"/>
    <dgm:cxn modelId="{74197469-0F1C-48EA-A7CD-A35683E2CABF}" type="presOf" srcId="{D0519CE5-4BCD-4AF1-9231-37AF38263D2E}" destId="{CB951CB2-3559-44F0-A49E-FF1950B0828E}" srcOrd="0" destOrd="0" presId="urn:microsoft.com/office/officeart/2005/8/layout/hProcess6"/>
    <dgm:cxn modelId="{22D3E54A-0585-4849-B29F-D3F0466928D6}" srcId="{E8A42BF3-99D7-40E6-9DD9-DB63F3B899A7}" destId="{D0519CE5-4BCD-4AF1-9231-37AF38263D2E}" srcOrd="3" destOrd="0" parTransId="{9459772E-E698-4C22-8C73-DB6C09FA1842}" sibTransId="{AFF3C47D-B763-4FBA-A20F-258D32F54797}"/>
    <dgm:cxn modelId="{E8C9104E-E6E3-4029-A56C-40564EA12687}" type="presOf" srcId="{9D691CB7-FE98-4ADE-8170-8406FC59C348}" destId="{10245ED4-C91C-4FB3-8E05-C28A1AC84F45}" srcOrd="0" destOrd="0" presId="urn:microsoft.com/office/officeart/2005/8/layout/hProcess6"/>
    <dgm:cxn modelId="{88316171-6BC0-47B7-8C02-5A4C8BBEBEED}" type="presOf" srcId="{DB5A1DD3-78ED-4818-9F33-79998DC3A61D}" destId="{331B5877-E72F-4657-840B-962EDAA1FD41}" srcOrd="0" destOrd="0" presId="urn:microsoft.com/office/officeart/2005/8/layout/hProcess6"/>
    <dgm:cxn modelId="{D373CC79-A1BC-44A9-816B-85E98FE02D82}" type="presOf" srcId="{C8544914-1840-4B82-BEF8-92527AA4FDEB}" destId="{9F2E2019-A95F-4D2E-881F-2318A89B43D5}" srcOrd="0" destOrd="0" presId="urn:microsoft.com/office/officeart/2005/8/layout/hProcess6"/>
    <dgm:cxn modelId="{9C2B4B8A-CB74-44F0-9D7B-F587C2F2E331}" type="presOf" srcId="{083A228C-EC03-480B-A542-BB1ED08D480D}" destId="{F55EA131-E9CA-4C7A-98C6-0FFAE65B9283}" srcOrd="0" destOrd="0" presId="urn:microsoft.com/office/officeart/2005/8/layout/hProcess6"/>
    <dgm:cxn modelId="{24F56C8B-1DA1-48EB-80AE-A7A522207D6F}" srcId="{00EBBE34-3598-43C1-8D89-5B303FE2F160}" destId="{083A228C-EC03-480B-A542-BB1ED08D480D}" srcOrd="0" destOrd="0" parTransId="{16841784-2C73-4626-BBD0-4C60FCF63C04}" sibTransId="{12CE9393-A88A-40A2-AE93-465C6345741E}"/>
    <dgm:cxn modelId="{024B2390-12F8-4D75-961D-49265AF7AB5D}" srcId="{E8A42BF3-99D7-40E6-9DD9-DB63F3B899A7}" destId="{07C1C046-1A82-43E5-B37A-6FA4829F3059}" srcOrd="0" destOrd="0" parTransId="{8A35E54B-98C9-45AD-B7C8-8F3CAF572034}" sibTransId="{2C8B1698-DF03-4726-BE38-FF943958C92E}"/>
    <dgm:cxn modelId="{13873A91-2B91-4F5D-85CF-983FCFA6C5B7}" srcId="{4DB9E004-8E30-4A57-B219-FD46C694F11B}" destId="{9D691CB7-FE98-4ADE-8170-8406FC59C348}" srcOrd="0" destOrd="0" parTransId="{FC2945C3-4E07-4BC8-8DBC-D9460290C48D}" sibTransId="{02DBC59D-B839-4B75-BF02-0E157DBF6CDC}"/>
    <dgm:cxn modelId="{04EBAC99-717F-4B1D-818E-2C28594F4D9A}" type="presOf" srcId="{F4B5469F-82A6-43C0-933B-1E9039140FF7}" destId="{04F8CD11-BEB3-4327-B995-B6FB28017476}" srcOrd="1" destOrd="2" presId="urn:microsoft.com/office/officeart/2005/8/layout/hProcess6"/>
    <dgm:cxn modelId="{2BD7A5A3-E057-4C9E-917F-AB8F9455FA64}" srcId="{E8A42BF3-99D7-40E6-9DD9-DB63F3B899A7}" destId="{D3C0E67A-EC58-40C1-916F-300252DA5877}" srcOrd="2" destOrd="0" parTransId="{F508CEDB-DE3D-4CAA-8483-7F89AC8F839B}" sibTransId="{5811F5CC-725A-4E53-B2E9-6F3CD0DE176F}"/>
    <dgm:cxn modelId="{293F34A6-FC6A-40B3-AD22-56D1C40A9D8B}" srcId="{D3C0E67A-EC58-40C1-916F-300252DA5877}" destId="{DB5A1DD3-78ED-4818-9F33-79998DC3A61D}" srcOrd="0" destOrd="0" parTransId="{C7ADC528-930E-4EE4-980A-652537AC33D9}" sibTransId="{D323F5AD-1403-4174-B3D0-DB47513EA794}"/>
    <dgm:cxn modelId="{A9AE1BA7-B12C-4E67-9A65-CE09F70DD7D0}" type="presOf" srcId="{2CE82DD2-4A0B-40E8-B5E7-15A934B08444}" destId="{87B1FEBF-AE6C-49B1-AAD4-F7C3204677A6}" srcOrd="0" destOrd="0" presId="urn:microsoft.com/office/officeart/2005/8/layout/hProcess6"/>
    <dgm:cxn modelId="{30D975AC-5E55-402B-A860-6026340CB0BB}" type="presOf" srcId="{0C57186C-812A-47D8-A3DC-0EE35FF20591}" destId="{10245ED4-C91C-4FB3-8E05-C28A1AC84F45}" srcOrd="0" destOrd="1" presId="urn:microsoft.com/office/officeart/2005/8/layout/hProcess6"/>
    <dgm:cxn modelId="{4E8294B0-46E5-4CA5-96F0-6014B73472AA}" type="presOf" srcId="{D3C0E67A-EC58-40C1-916F-300252DA5877}" destId="{E268397E-AECC-4010-AE78-4898E4588F0E}" srcOrd="0" destOrd="0" presId="urn:microsoft.com/office/officeart/2005/8/layout/hProcess6"/>
    <dgm:cxn modelId="{E44C46B5-DAE8-4376-8AD6-732514A2A579}" type="presOf" srcId="{4DB9E004-8E30-4A57-B219-FD46C694F11B}" destId="{13A5D2E1-882D-4340-A98B-397DC5AFDCD8}" srcOrd="0" destOrd="0" presId="urn:microsoft.com/office/officeart/2005/8/layout/hProcess6"/>
    <dgm:cxn modelId="{94477FB7-A795-49A3-9262-214F37B14DA4}" type="presOf" srcId="{0C57186C-812A-47D8-A3DC-0EE35FF20591}" destId="{04F8CD11-BEB3-4327-B995-B6FB28017476}" srcOrd="1" destOrd="1" presId="urn:microsoft.com/office/officeart/2005/8/layout/hProcess6"/>
    <dgm:cxn modelId="{5BC1F4C4-AD6B-46CD-8264-BE78E674DF11}" type="presOf" srcId="{E8A42BF3-99D7-40E6-9DD9-DB63F3B899A7}" destId="{D9894E89-F248-4DE2-AE25-AA70E53FFD39}" srcOrd="0" destOrd="0" presId="urn:microsoft.com/office/officeart/2005/8/layout/hProcess6"/>
    <dgm:cxn modelId="{00633FD5-4C9D-4987-BB60-0E5D1A7BAED0}" type="presOf" srcId="{C8544914-1840-4B82-BEF8-92527AA4FDEB}" destId="{A0B20B38-ADDC-4628-9B60-EAE29C3AF308}" srcOrd="1" destOrd="0" presId="urn:microsoft.com/office/officeart/2005/8/layout/hProcess6"/>
    <dgm:cxn modelId="{FCEED8D9-F1EB-4A89-B0CD-FB324A149CA8}" type="presOf" srcId="{00EBBE34-3598-43C1-8D89-5B303FE2F160}" destId="{122799AD-9D44-408D-A0F9-255170C377EF}" srcOrd="0" destOrd="0" presId="urn:microsoft.com/office/officeart/2005/8/layout/hProcess6"/>
    <dgm:cxn modelId="{66EAB0DC-2DC1-42DA-8510-6D068CA9F1D5}" srcId="{E8A42BF3-99D7-40E6-9DD9-DB63F3B899A7}" destId="{00EBBE34-3598-43C1-8D89-5B303FE2F160}" srcOrd="4" destOrd="0" parTransId="{C3492C64-C8E6-4624-9CED-85A321127EE4}" sibTransId="{4B44D883-4670-4DFE-9831-E5507BF16541}"/>
    <dgm:cxn modelId="{50BE24EA-8667-4F4D-90D5-4941FB2C7401}" type="presOf" srcId="{DB5A1DD3-78ED-4818-9F33-79998DC3A61D}" destId="{59535185-1F17-456E-B797-C7F25020193F}" srcOrd="1" destOrd="0" presId="urn:microsoft.com/office/officeart/2005/8/layout/hProcess6"/>
    <dgm:cxn modelId="{5CC623F3-7FDA-4BC6-BF09-EC1F06AB2675}" type="presOf" srcId="{07C1C046-1A82-43E5-B37A-6FA4829F3059}" destId="{03B39F87-9549-483E-96F0-BDF2CE13E1A6}" srcOrd="0" destOrd="0" presId="urn:microsoft.com/office/officeart/2005/8/layout/hProcess6"/>
    <dgm:cxn modelId="{3E49DE06-1438-4D65-8AC9-C32222159E9C}" type="presParOf" srcId="{D9894E89-F248-4DE2-AE25-AA70E53FFD39}" destId="{1972B447-90ED-4A3C-A92A-77B8715B8064}" srcOrd="0" destOrd="0" presId="urn:microsoft.com/office/officeart/2005/8/layout/hProcess6"/>
    <dgm:cxn modelId="{B610C036-B99D-46C2-A2F9-881344FA3B7B}" type="presParOf" srcId="{1972B447-90ED-4A3C-A92A-77B8715B8064}" destId="{3647A37B-092C-4209-BF6F-8FCCDACE13CD}" srcOrd="0" destOrd="0" presId="urn:microsoft.com/office/officeart/2005/8/layout/hProcess6"/>
    <dgm:cxn modelId="{2FBCE9F3-74B9-4D0E-BFFA-F42613918B35}" type="presParOf" srcId="{1972B447-90ED-4A3C-A92A-77B8715B8064}" destId="{9F2E2019-A95F-4D2E-881F-2318A89B43D5}" srcOrd="1" destOrd="0" presId="urn:microsoft.com/office/officeart/2005/8/layout/hProcess6"/>
    <dgm:cxn modelId="{84BB686B-9637-4637-8BC2-DD6D49C8051E}" type="presParOf" srcId="{1972B447-90ED-4A3C-A92A-77B8715B8064}" destId="{A0B20B38-ADDC-4628-9B60-EAE29C3AF308}" srcOrd="2" destOrd="0" presId="urn:microsoft.com/office/officeart/2005/8/layout/hProcess6"/>
    <dgm:cxn modelId="{08B7011F-23A7-4586-8C66-800C8E1C7A34}" type="presParOf" srcId="{1972B447-90ED-4A3C-A92A-77B8715B8064}" destId="{03B39F87-9549-483E-96F0-BDF2CE13E1A6}" srcOrd="3" destOrd="0" presId="urn:microsoft.com/office/officeart/2005/8/layout/hProcess6"/>
    <dgm:cxn modelId="{97AB869B-43A3-4736-9AEE-EBE06D3ABA47}" type="presParOf" srcId="{D9894E89-F248-4DE2-AE25-AA70E53FFD39}" destId="{13B103F3-EA57-4190-A00C-7FA155C716DF}" srcOrd="1" destOrd="0" presId="urn:microsoft.com/office/officeart/2005/8/layout/hProcess6"/>
    <dgm:cxn modelId="{0893E90F-4B3E-40AD-8F58-9208AB48E087}" type="presParOf" srcId="{D9894E89-F248-4DE2-AE25-AA70E53FFD39}" destId="{70B5B1B4-D49D-405E-B45F-5D6A1B9E947B}" srcOrd="2" destOrd="0" presId="urn:microsoft.com/office/officeart/2005/8/layout/hProcess6"/>
    <dgm:cxn modelId="{848726A5-FB7E-4045-9034-2CD8C2E38048}" type="presParOf" srcId="{70B5B1B4-D49D-405E-B45F-5D6A1B9E947B}" destId="{22EECD1B-5764-455B-96EE-ADDECBCDC146}" srcOrd="0" destOrd="0" presId="urn:microsoft.com/office/officeart/2005/8/layout/hProcess6"/>
    <dgm:cxn modelId="{D80108DE-0EF7-415E-8F1B-EAE7CBC8F4C9}" type="presParOf" srcId="{70B5B1B4-D49D-405E-B45F-5D6A1B9E947B}" destId="{10245ED4-C91C-4FB3-8E05-C28A1AC84F45}" srcOrd="1" destOrd="0" presId="urn:microsoft.com/office/officeart/2005/8/layout/hProcess6"/>
    <dgm:cxn modelId="{CC318027-4703-4134-89ED-4721B2C7E625}" type="presParOf" srcId="{70B5B1B4-D49D-405E-B45F-5D6A1B9E947B}" destId="{04F8CD11-BEB3-4327-B995-B6FB28017476}" srcOrd="2" destOrd="0" presId="urn:microsoft.com/office/officeart/2005/8/layout/hProcess6"/>
    <dgm:cxn modelId="{A131C407-4340-454C-AE9C-5D804584C43B}" type="presParOf" srcId="{70B5B1B4-D49D-405E-B45F-5D6A1B9E947B}" destId="{13A5D2E1-882D-4340-A98B-397DC5AFDCD8}" srcOrd="3" destOrd="0" presId="urn:microsoft.com/office/officeart/2005/8/layout/hProcess6"/>
    <dgm:cxn modelId="{1B127A82-9522-470D-A5FD-C6A26A4FF552}" type="presParOf" srcId="{D9894E89-F248-4DE2-AE25-AA70E53FFD39}" destId="{94804C26-DC05-455F-987E-330821A39424}" srcOrd="3" destOrd="0" presId="urn:microsoft.com/office/officeart/2005/8/layout/hProcess6"/>
    <dgm:cxn modelId="{63F2C5CA-AD91-4EB9-BC08-97A75C0340F3}" type="presParOf" srcId="{D9894E89-F248-4DE2-AE25-AA70E53FFD39}" destId="{97682CD4-897A-4AB0-956F-51D1ADD2D0C8}" srcOrd="4" destOrd="0" presId="urn:microsoft.com/office/officeart/2005/8/layout/hProcess6"/>
    <dgm:cxn modelId="{EBE52A13-1AD0-44A2-B516-78672294EED8}" type="presParOf" srcId="{97682CD4-897A-4AB0-956F-51D1ADD2D0C8}" destId="{F2904063-5056-4AA2-8400-4AB07AA9C926}" srcOrd="0" destOrd="0" presId="urn:microsoft.com/office/officeart/2005/8/layout/hProcess6"/>
    <dgm:cxn modelId="{7781AA81-40CB-4A28-8D87-8FE0BD2C3F1E}" type="presParOf" srcId="{97682CD4-897A-4AB0-956F-51D1ADD2D0C8}" destId="{331B5877-E72F-4657-840B-962EDAA1FD41}" srcOrd="1" destOrd="0" presId="urn:microsoft.com/office/officeart/2005/8/layout/hProcess6"/>
    <dgm:cxn modelId="{1C2DC223-9383-4A2F-9522-8529D78442F0}" type="presParOf" srcId="{97682CD4-897A-4AB0-956F-51D1ADD2D0C8}" destId="{59535185-1F17-456E-B797-C7F25020193F}" srcOrd="2" destOrd="0" presId="urn:microsoft.com/office/officeart/2005/8/layout/hProcess6"/>
    <dgm:cxn modelId="{E726E0C8-0256-4F5C-B275-03CE85407A53}" type="presParOf" srcId="{97682CD4-897A-4AB0-956F-51D1ADD2D0C8}" destId="{E268397E-AECC-4010-AE78-4898E4588F0E}" srcOrd="3" destOrd="0" presId="urn:microsoft.com/office/officeart/2005/8/layout/hProcess6"/>
    <dgm:cxn modelId="{E02D1E09-0846-4FB1-AD3E-0F38B8A6EBE2}" type="presParOf" srcId="{D9894E89-F248-4DE2-AE25-AA70E53FFD39}" destId="{9F314380-8254-42EF-A506-98AFD17A3A0D}" srcOrd="5" destOrd="0" presId="urn:microsoft.com/office/officeart/2005/8/layout/hProcess6"/>
    <dgm:cxn modelId="{9F26686E-27D5-4B47-A6C3-283C3EB2C1E4}" type="presParOf" srcId="{D9894E89-F248-4DE2-AE25-AA70E53FFD39}" destId="{554AD238-FB6D-4E54-9253-2EF008699A9C}" srcOrd="6" destOrd="0" presId="urn:microsoft.com/office/officeart/2005/8/layout/hProcess6"/>
    <dgm:cxn modelId="{CA6048B5-6729-495E-A2D1-136349046878}" type="presParOf" srcId="{554AD238-FB6D-4E54-9253-2EF008699A9C}" destId="{2A1CA86D-B9DF-43B6-9414-FFD152C85260}" srcOrd="0" destOrd="0" presId="urn:microsoft.com/office/officeart/2005/8/layout/hProcess6"/>
    <dgm:cxn modelId="{DA7F78F9-9B56-46D3-A580-CA4BC6124366}" type="presParOf" srcId="{554AD238-FB6D-4E54-9253-2EF008699A9C}" destId="{87B1FEBF-AE6C-49B1-AAD4-F7C3204677A6}" srcOrd="1" destOrd="0" presId="urn:microsoft.com/office/officeart/2005/8/layout/hProcess6"/>
    <dgm:cxn modelId="{B58EE0EF-7501-4A67-B3C9-27649D9240D1}" type="presParOf" srcId="{554AD238-FB6D-4E54-9253-2EF008699A9C}" destId="{00C80509-59BA-4244-842A-046939DDE681}" srcOrd="2" destOrd="0" presId="urn:microsoft.com/office/officeart/2005/8/layout/hProcess6"/>
    <dgm:cxn modelId="{3F356ADE-D01B-4637-992D-A8DEEFD82B6D}" type="presParOf" srcId="{554AD238-FB6D-4E54-9253-2EF008699A9C}" destId="{CB951CB2-3559-44F0-A49E-FF1950B0828E}" srcOrd="3" destOrd="0" presId="urn:microsoft.com/office/officeart/2005/8/layout/hProcess6"/>
    <dgm:cxn modelId="{386DEB22-6536-4568-BAE1-899D899A9A90}" type="presParOf" srcId="{D9894E89-F248-4DE2-AE25-AA70E53FFD39}" destId="{8C59B254-3E91-45B4-9DC0-28F75EF4C46E}" srcOrd="7" destOrd="0" presId="urn:microsoft.com/office/officeart/2005/8/layout/hProcess6"/>
    <dgm:cxn modelId="{D1413FC3-C0E6-48BD-AB63-23FD251D3A04}" type="presParOf" srcId="{D9894E89-F248-4DE2-AE25-AA70E53FFD39}" destId="{20A03878-891F-44FE-BE31-C2FEA3129D4B}" srcOrd="8" destOrd="0" presId="urn:microsoft.com/office/officeart/2005/8/layout/hProcess6"/>
    <dgm:cxn modelId="{BCC0CE0B-A3CB-429E-8C67-F5C96B97861E}" type="presParOf" srcId="{20A03878-891F-44FE-BE31-C2FEA3129D4B}" destId="{7FDDDBF2-0E45-43A5-ADB6-170B7E300B7B}" srcOrd="0" destOrd="0" presId="urn:microsoft.com/office/officeart/2005/8/layout/hProcess6"/>
    <dgm:cxn modelId="{8585C63A-9D23-4BAA-89A7-293676BFD59D}" type="presParOf" srcId="{20A03878-891F-44FE-BE31-C2FEA3129D4B}" destId="{F55EA131-E9CA-4C7A-98C6-0FFAE65B9283}" srcOrd="1" destOrd="0" presId="urn:microsoft.com/office/officeart/2005/8/layout/hProcess6"/>
    <dgm:cxn modelId="{106B6B34-4221-4CAF-BB1A-CDE720F4CEC3}" type="presParOf" srcId="{20A03878-891F-44FE-BE31-C2FEA3129D4B}" destId="{CAF483A8-D054-496E-81D2-56D3F087667A}" srcOrd="2" destOrd="0" presId="urn:microsoft.com/office/officeart/2005/8/layout/hProcess6"/>
    <dgm:cxn modelId="{6F079161-ACC6-4CBF-95DD-738D57F36578}" type="presParOf" srcId="{20A03878-891F-44FE-BE31-C2FEA3129D4B}" destId="{122799AD-9D44-408D-A0F9-255170C377EF}"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E2019-A95F-4D2E-881F-2318A89B43D5}">
      <dsp:nvSpPr>
        <dsp:cNvPr id="0" name=""/>
        <dsp:cNvSpPr/>
      </dsp:nvSpPr>
      <dsp:spPr>
        <a:xfrm>
          <a:off x="467666" y="94154"/>
          <a:ext cx="1864577" cy="1629875"/>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Text" lastClr="000000">
                  <a:hueOff val="0"/>
                  <a:satOff val="0"/>
                  <a:lumOff val="0"/>
                  <a:alphaOff val="0"/>
                </a:sysClr>
              </a:solidFill>
              <a:latin typeface="Calibri" panose="020F0502020204030204"/>
              <a:ea typeface="+mn-ea"/>
              <a:cs typeface="+mn-cs"/>
            </a:rPr>
            <a:t>Questionnaire</a:t>
          </a:r>
          <a:endParaRPr lang="en-CA" sz="800" b="1" kern="1200" dirty="0">
            <a:solidFill>
              <a:sysClr val="windowText" lastClr="000000">
                <a:hueOff val="0"/>
                <a:satOff val="0"/>
                <a:lumOff val="0"/>
                <a:alphaOff val="0"/>
              </a:sysClr>
            </a:solidFill>
            <a:latin typeface="Calibri" panose="020F0502020204030204"/>
            <a:ea typeface="+mn-ea"/>
            <a:cs typeface="+mn-cs"/>
          </a:endParaRPr>
        </a:p>
      </dsp:txBody>
      <dsp:txXfrm>
        <a:off x="933811" y="338635"/>
        <a:ext cx="908981" cy="1140913"/>
      </dsp:txXfrm>
    </dsp:sp>
    <dsp:sp modelId="{03B39F87-9549-483E-96F0-BDF2CE13E1A6}">
      <dsp:nvSpPr>
        <dsp:cNvPr id="0" name=""/>
        <dsp:cNvSpPr/>
      </dsp:nvSpPr>
      <dsp:spPr>
        <a:xfrm>
          <a:off x="0" y="439964"/>
          <a:ext cx="932288" cy="93228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latin typeface="Calibri" panose="020F0502020204030204"/>
              <a:ea typeface="+mn-ea"/>
              <a:cs typeface="+mn-cs"/>
            </a:rPr>
            <a:t>Analysis Tools</a:t>
          </a:r>
        </a:p>
      </dsp:txBody>
      <dsp:txXfrm>
        <a:off x="136530" y="576494"/>
        <a:ext cx="659228" cy="659228"/>
      </dsp:txXfrm>
    </dsp:sp>
    <dsp:sp modelId="{10245ED4-C91C-4FB3-8E05-C28A1AC84F45}">
      <dsp:nvSpPr>
        <dsp:cNvPr id="0" name=""/>
        <dsp:cNvSpPr/>
      </dsp:nvSpPr>
      <dsp:spPr>
        <a:xfrm>
          <a:off x="2914925" y="94154"/>
          <a:ext cx="1864577" cy="1629875"/>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171450" lvl="1" indent="-171450" algn="l" defTabSz="800100">
            <a:lnSpc>
              <a:spcPct val="90000"/>
            </a:lnSpc>
            <a:spcBef>
              <a:spcPct val="0"/>
            </a:spcBef>
            <a:spcAft>
              <a:spcPct val="15000"/>
            </a:spcAft>
            <a:buNone/>
          </a:pPr>
          <a:endParaRPr lang="en-CA" sz="1800" b="1" kern="1200" dirty="0">
            <a:solidFill>
              <a:sysClr val="windowText" lastClr="000000">
                <a:hueOff val="0"/>
                <a:satOff val="0"/>
                <a:lumOff val="0"/>
                <a:alphaOff val="0"/>
              </a:sysClr>
            </a:solidFill>
            <a:latin typeface="Calibri" panose="020F0502020204030204"/>
            <a:ea typeface="+mn-ea"/>
            <a:cs typeface="+mn-cs"/>
          </a:endParaRPr>
        </a:p>
        <a:p>
          <a:pPr marL="114300" lvl="1" indent="-114300" algn="l" defTabSz="533400">
            <a:lnSpc>
              <a:spcPct val="90000"/>
            </a:lnSpc>
            <a:spcBef>
              <a:spcPct val="0"/>
            </a:spcBef>
            <a:spcAft>
              <a:spcPct val="15000"/>
            </a:spcAft>
            <a:buNone/>
          </a:pPr>
          <a:r>
            <a:rPr lang="en-CA" sz="1200" b="1" kern="1200" dirty="0">
              <a:solidFill>
                <a:sysClr val="windowText" lastClr="000000">
                  <a:hueOff val="0"/>
                  <a:satOff val="0"/>
                  <a:lumOff val="0"/>
                  <a:alphaOff val="0"/>
                </a:sysClr>
              </a:solidFill>
              <a:latin typeface="Calibri" panose="020F0502020204030204"/>
              <a:ea typeface="+mn-ea"/>
              <a:cs typeface="+mn-cs"/>
            </a:rPr>
            <a:t>BP/Client Tools</a:t>
          </a:r>
        </a:p>
        <a:p>
          <a:pPr marL="171450" lvl="1" indent="-171450" algn="l" defTabSz="800100">
            <a:lnSpc>
              <a:spcPct val="90000"/>
            </a:lnSpc>
            <a:spcBef>
              <a:spcPct val="0"/>
            </a:spcBef>
            <a:spcAft>
              <a:spcPct val="15000"/>
            </a:spcAft>
            <a:buChar char="•"/>
          </a:pPr>
          <a:endParaRPr lang="en-CA" sz="1800" b="1" kern="1200" dirty="0">
            <a:solidFill>
              <a:sysClr val="windowText" lastClr="000000">
                <a:hueOff val="0"/>
                <a:satOff val="0"/>
                <a:lumOff val="0"/>
                <a:alphaOff val="0"/>
              </a:sysClr>
            </a:solidFill>
            <a:latin typeface="Calibri" panose="020F0502020204030204"/>
            <a:ea typeface="+mn-ea"/>
            <a:cs typeface="+mn-cs"/>
          </a:endParaRPr>
        </a:p>
      </dsp:txBody>
      <dsp:txXfrm>
        <a:off x="3381069" y="338635"/>
        <a:ext cx="908981" cy="1140913"/>
      </dsp:txXfrm>
    </dsp:sp>
    <dsp:sp modelId="{13A5D2E1-882D-4340-A98B-397DC5AFDCD8}">
      <dsp:nvSpPr>
        <dsp:cNvPr id="0" name=""/>
        <dsp:cNvSpPr/>
      </dsp:nvSpPr>
      <dsp:spPr>
        <a:xfrm>
          <a:off x="2448780" y="442948"/>
          <a:ext cx="932288" cy="93228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latin typeface="Calibri" panose="020F0502020204030204"/>
              <a:ea typeface="+mn-ea"/>
              <a:cs typeface="+mn-cs"/>
            </a:rPr>
            <a:t>Extraction Tools</a:t>
          </a:r>
        </a:p>
      </dsp:txBody>
      <dsp:txXfrm>
        <a:off x="2585310" y="579478"/>
        <a:ext cx="659228" cy="659228"/>
      </dsp:txXfrm>
    </dsp:sp>
    <dsp:sp modelId="{331B5877-E72F-4657-840B-962EDAA1FD41}">
      <dsp:nvSpPr>
        <dsp:cNvPr id="0" name=""/>
        <dsp:cNvSpPr/>
      </dsp:nvSpPr>
      <dsp:spPr>
        <a:xfrm>
          <a:off x="5246663" y="279903"/>
          <a:ext cx="1902671" cy="1259584"/>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r>
            <a:rPr lang="en-CA" sz="1100" b="1" kern="1200" dirty="0">
              <a:solidFill>
                <a:sysClr val="windowText" lastClr="000000">
                  <a:hueOff val="0"/>
                  <a:satOff val="0"/>
                  <a:lumOff val="0"/>
                  <a:alphaOff val="0"/>
                </a:sysClr>
              </a:solidFill>
              <a:latin typeface="Calibri" panose="020F0502020204030204"/>
              <a:ea typeface="+mn-ea"/>
              <a:cs typeface="+mn-cs"/>
            </a:rPr>
            <a:t>Application D</a:t>
          </a:r>
          <a:r>
            <a:rPr lang="en-CA" sz="1200" b="1" kern="1200" dirty="0">
              <a:solidFill>
                <a:sysClr val="windowText" lastClr="000000">
                  <a:hueOff val="0"/>
                  <a:satOff val="0"/>
                  <a:lumOff val="0"/>
                  <a:alphaOff val="0"/>
                </a:sysClr>
              </a:solidFill>
              <a:latin typeface="Calibri" panose="020F0502020204030204"/>
              <a:ea typeface="+mn-ea"/>
              <a:cs typeface="+mn-cs"/>
            </a:rPr>
            <a:t>iscovery</a:t>
          </a:r>
          <a:r>
            <a:rPr lang="en-CA" sz="1100" b="1" kern="1200" dirty="0">
              <a:solidFill>
                <a:sysClr val="windowText" lastClr="000000">
                  <a:hueOff val="0"/>
                  <a:satOff val="0"/>
                  <a:lumOff val="0"/>
                  <a:alphaOff val="0"/>
                </a:sysClr>
              </a:solidFill>
              <a:latin typeface="Calibri" panose="020F0502020204030204"/>
              <a:ea typeface="+mn-ea"/>
              <a:cs typeface="+mn-cs"/>
            </a:rPr>
            <a:t>     (ADDI)</a:t>
          </a:r>
        </a:p>
      </dsp:txBody>
      <dsp:txXfrm>
        <a:off x="5722331" y="468841"/>
        <a:ext cx="986149" cy="881708"/>
      </dsp:txXfrm>
    </dsp:sp>
    <dsp:sp modelId="{E268397E-AECC-4010-AE78-4898E4588F0E}">
      <dsp:nvSpPr>
        <dsp:cNvPr id="0" name=""/>
        <dsp:cNvSpPr/>
      </dsp:nvSpPr>
      <dsp:spPr>
        <a:xfrm>
          <a:off x="4818827" y="472221"/>
          <a:ext cx="932288" cy="93228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latin typeface="Calibri" panose="020F0502020204030204"/>
              <a:ea typeface="+mn-ea"/>
              <a:cs typeface="+mn-cs"/>
            </a:rPr>
            <a:t>Scanner Tools</a:t>
          </a:r>
        </a:p>
      </dsp:txBody>
      <dsp:txXfrm>
        <a:off x="4955357" y="608751"/>
        <a:ext cx="659228" cy="659228"/>
      </dsp:txXfrm>
    </dsp:sp>
    <dsp:sp modelId="{87B1FEBF-AE6C-49B1-AAD4-F7C3204677A6}">
      <dsp:nvSpPr>
        <dsp:cNvPr id="0" name=""/>
        <dsp:cNvSpPr/>
      </dsp:nvSpPr>
      <dsp:spPr>
        <a:xfrm>
          <a:off x="10147305" y="112213"/>
          <a:ext cx="1903528" cy="1629875"/>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6985" rIns="13970" bIns="6985" numCol="1" spcCol="1270" anchor="ctr" anchorCtr="0">
          <a:noAutofit/>
        </a:bodyPr>
        <a:lstStyle/>
        <a:p>
          <a:pPr marL="0" lvl="0" indent="0" algn="ctr" defTabSz="488950">
            <a:lnSpc>
              <a:spcPct val="90000"/>
            </a:lnSpc>
            <a:spcBef>
              <a:spcPct val="0"/>
            </a:spcBef>
            <a:spcAft>
              <a:spcPct val="35000"/>
            </a:spcAft>
            <a:buNone/>
          </a:pPr>
          <a:endParaRPr lang="en-CA" sz="1100" b="1" kern="1200" dirty="0">
            <a:solidFill>
              <a:sysClr val="windowText" lastClr="000000"/>
            </a:solidFill>
            <a:latin typeface="Calibri" panose="020F0502020204030204"/>
            <a:ea typeface="+mn-ea"/>
            <a:cs typeface="+mn-cs"/>
          </a:endParaRPr>
        </a:p>
      </dsp:txBody>
      <dsp:txXfrm>
        <a:off x="10623187" y="356694"/>
        <a:ext cx="927970" cy="1140913"/>
      </dsp:txXfrm>
    </dsp:sp>
    <dsp:sp modelId="{CB951CB2-3559-44F0-A49E-FF1950B0828E}">
      <dsp:nvSpPr>
        <dsp:cNvPr id="0" name=""/>
        <dsp:cNvSpPr/>
      </dsp:nvSpPr>
      <dsp:spPr>
        <a:xfrm>
          <a:off x="9751931" y="494512"/>
          <a:ext cx="932288" cy="93228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latin typeface="Calibri" panose="020F0502020204030204"/>
              <a:ea typeface="+mn-ea"/>
              <a:cs typeface="+mn-cs"/>
            </a:rPr>
            <a:t>Migration Tools</a:t>
          </a:r>
        </a:p>
      </dsp:txBody>
      <dsp:txXfrm>
        <a:off x="9888461" y="631042"/>
        <a:ext cx="659228" cy="659228"/>
      </dsp:txXfrm>
    </dsp:sp>
    <dsp:sp modelId="{F55EA131-E9CA-4C7A-98C6-0FFAE65B9283}">
      <dsp:nvSpPr>
        <dsp:cNvPr id="0" name=""/>
        <dsp:cNvSpPr/>
      </dsp:nvSpPr>
      <dsp:spPr>
        <a:xfrm>
          <a:off x="7611946" y="107275"/>
          <a:ext cx="1864577" cy="1629875"/>
        </a:xfrm>
        <a:prstGeom prst="rightArrow">
          <a:avLst>
            <a:gd name="adj1" fmla="val 70000"/>
            <a:gd name="adj2" fmla="val 50000"/>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t>CI/CD</a:t>
          </a:r>
        </a:p>
        <a:p>
          <a:pPr marL="0" lvl="0" indent="0" algn="ctr" defTabSz="533400">
            <a:lnSpc>
              <a:spcPct val="90000"/>
            </a:lnSpc>
            <a:spcBef>
              <a:spcPct val="0"/>
            </a:spcBef>
            <a:spcAft>
              <a:spcPct val="35000"/>
            </a:spcAft>
            <a:buNone/>
          </a:pPr>
          <a:r>
            <a:rPr lang="en-CA" sz="1200" b="1" kern="1200" dirty="0"/>
            <a:t> Pipeline</a:t>
          </a:r>
        </a:p>
      </dsp:txBody>
      <dsp:txXfrm>
        <a:off x="8078090" y="351756"/>
        <a:ext cx="908981" cy="1140913"/>
      </dsp:txXfrm>
    </dsp:sp>
    <dsp:sp modelId="{122799AD-9D44-408D-A0F9-255170C377EF}">
      <dsp:nvSpPr>
        <dsp:cNvPr id="0" name=""/>
        <dsp:cNvSpPr/>
      </dsp:nvSpPr>
      <dsp:spPr>
        <a:xfrm>
          <a:off x="7239627" y="497412"/>
          <a:ext cx="932288" cy="932288"/>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CA" sz="1200" b="1" kern="1200" dirty="0">
              <a:solidFill>
                <a:schemeClr val="tx1"/>
              </a:solidFill>
            </a:rPr>
            <a:t>CI/CD </a:t>
          </a:r>
        </a:p>
      </dsp:txBody>
      <dsp:txXfrm>
        <a:off x="7376157" y="633942"/>
        <a:ext cx="659228" cy="65922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latin typeface="IBM Plex Sans"/>
            </a:endParaRPr>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latin typeface="IBM Plex Sans"/>
              </a:rPr>
              <a:pPr>
                <a:defRPr/>
              </a:pPr>
              <a:t>October 16, 2019</a:t>
            </a:fld>
            <a:endParaRPr lang="en-US" dirty="0">
              <a:latin typeface="IBM Plex Sans"/>
            </a:endParaRPr>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latin typeface="IBM Plex Sans"/>
              </a:rPr>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latin typeface="IBM Plex Sans"/>
              </a:rPr>
              <a:pPr>
                <a:defRPr/>
              </a:pPr>
              <a:t>‹#›</a:t>
            </a:fld>
            <a:endParaRPr lang="en-US" dirty="0">
              <a:latin typeface="IBM Plex Sans"/>
            </a:endParaRPr>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atin typeface="IBM Plex Sans"/>
              </a:defRPr>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atin typeface="IBM Plex Sans"/>
              </a:defRPr>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atin typeface="IBM Plex Sans"/>
              </a:defRPr>
            </a:lvl1pPr>
          </a:lstStyle>
          <a:p>
            <a:pPr>
              <a:defRPr/>
            </a:pPr>
            <a:fld id="{45275DD5-0764-482C-9A5A-1DB6DE378BB8}" type="slidenum">
              <a:rPr lang="en-US" smtClean="0"/>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latin typeface="IBM Plex Sans"/>
            </a:endParaRPr>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atin typeface="IBM Plex Sans"/>
              </a:defRPr>
            </a:lvl1pPr>
          </a:lstStyle>
          <a:p>
            <a:pPr>
              <a:defRPr/>
            </a:pPr>
            <a:fld id="{EA8B60DD-9923-4BD1-9FF3-C1FEABD2F26C}" type="datetime4">
              <a:rPr lang="en-US" smtClean="0"/>
              <a:pPr>
                <a:defRPr/>
              </a:pPr>
              <a:t>October 16, 2019</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IBM Plex Sans"/>
        <a:ea typeface="+mn-ea"/>
        <a:cs typeface="+mn-cs"/>
      </a:defRPr>
    </a:lvl1pPr>
    <a:lvl2pPr marL="271463" algn="l" rtl="0" eaLnBrk="0" fontAlgn="base" hangingPunct="0">
      <a:spcBef>
        <a:spcPct val="30000"/>
      </a:spcBef>
      <a:spcAft>
        <a:spcPct val="0"/>
      </a:spcAft>
      <a:defRPr sz="1400" kern="1200">
        <a:solidFill>
          <a:schemeClr val="tx1"/>
        </a:solidFill>
        <a:latin typeface="IBM Plex Sans"/>
        <a:ea typeface="+mn-ea"/>
        <a:cs typeface="+mn-cs"/>
      </a:defRPr>
    </a:lvl2pPr>
    <a:lvl3pPr marL="538163" algn="l" rtl="0" eaLnBrk="0" fontAlgn="base" hangingPunct="0">
      <a:spcBef>
        <a:spcPct val="30000"/>
      </a:spcBef>
      <a:spcAft>
        <a:spcPct val="0"/>
      </a:spcAft>
      <a:defRPr sz="1400" kern="1200">
        <a:solidFill>
          <a:schemeClr val="tx1"/>
        </a:solidFill>
        <a:latin typeface="IBM Plex Sans"/>
        <a:ea typeface="+mn-ea"/>
        <a:cs typeface="+mn-cs"/>
      </a:defRPr>
    </a:lvl3pPr>
    <a:lvl4pPr marL="804863" algn="l" rtl="0" eaLnBrk="0" fontAlgn="base" hangingPunct="0">
      <a:spcBef>
        <a:spcPct val="30000"/>
      </a:spcBef>
      <a:spcAft>
        <a:spcPct val="0"/>
      </a:spcAft>
      <a:defRPr sz="1400" kern="1200">
        <a:solidFill>
          <a:schemeClr val="tx1"/>
        </a:solidFill>
        <a:latin typeface="IBM Plex Sans"/>
        <a:ea typeface="+mn-ea"/>
        <a:cs typeface="+mn-cs"/>
      </a:defRPr>
    </a:lvl4pPr>
    <a:lvl5pPr marL="1071563" algn="l" rtl="0" eaLnBrk="0" fontAlgn="base" hangingPunct="0">
      <a:spcBef>
        <a:spcPct val="30000"/>
      </a:spcBef>
      <a:spcAft>
        <a:spcPct val="0"/>
      </a:spcAft>
      <a:defRPr sz="1400" kern="1200">
        <a:solidFill>
          <a:schemeClr val="tx1"/>
        </a:solidFill>
        <a:latin typeface="IBM Plex Sans"/>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0500" y="274638"/>
            <a:ext cx="7700963" cy="4332287"/>
          </a:xfrm>
        </p:spPr>
      </p:sp>
      <p:sp>
        <p:nvSpPr>
          <p:cNvPr id="5" name="Notes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04736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19</a:t>
            </a:fld>
            <a:endParaRPr lang="en-US"/>
          </a:p>
        </p:txBody>
      </p:sp>
    </p:spTree>
    <p:extLst>
      <p:ext uri="{BB962C8B-B14F-4D97-AF65-F5344CB8AC3E}">
        <p14:creationId xmlns:p14="http://schemas.microsoft.com/office/powerpoint/2010/main" val="190061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20</a:t>
            </a:fld>
            <a:endParaRPr lang="en-US"/>
          </a:p>
        </p:txBody>
      </p:sp>
    </p:spTree>
    <p:extLst>
      <p:ext uri="{BB962C8B-B14F-4D97-AF65-F5344CB8AC3E}">
        <p14:creationId xmlns:p14="http://schemas.microsoft.com/office/powerpoint/2010/main" val="1278439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23</a:t>
            </a:fld>
            <a:endParaRPr lang="en-US"/>
          </a:p>
        </p:txBody>
      </p:sp>
    </p:spTree>
    <p:extLst>
      <p:ext uri="{BB962C8B-B14F-4D97-AF65-F5344CB8AC3E}">
        <p14:creationId xmlns:p14="http://schemas.microsoft.com/office/powerpoint/2010/main" val="55213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513F0-579D-4D27-A289-A8639B5223CF}" type="slidenum">
              <a:rPr lang="en-US" smtClean="0"/>
              <a:t>25</a:t>
            </a:fld>
            <a:endParaRPr lang="en-US"/>
          </a:p>
        </p:txBody>
      </p:sp>
    </p:spTree>
    <p:extLst>
      <p:ext uri="{BB962C8B-B14F-4D97-AF65-F5344CB8AC3E}">
        <p14:creationId xmlns:p14="http://schemas.microsoft.com/office/powerpoint/2010/main" val="4185388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27</a:t>
            </a:fld>
            <a:endParaRPr lang="en-US"/>
          </a:p>
        </p:txBody>
      </p:sp>
    </p:spTree>
    <p:extLst>
      <p:ext uri="{BB962C8B-B14F-4D97-AF65-F5344CB8AC3E}">
        <p14:creationId xmlns:p14="http://schemas.microsoft.com/office/powerpoint/2010/main" val="2422086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513F0-579D-4D27-A289-A8639B5223CF}" type="slidenum">
              <a:rPr lang="en-US" smtClean="0"/>
              <a:t>28</a:t>
            </a:fld>
            <a:endParaRPr lang="en-US"/>
          </a:p>
        </p:txBody>
      </p:sp>
    </p:spTree>
    <p:extLst>
      <p:ext uri="{BB962C8B-B14F-4D97-AF65-F5344CB8AC3E}">
        <p14:creationId xmlns:p14="http://schemas.microsoft.com/office/powerpoint/2010/main" val="3001098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2907617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35</a:t>
            </a:fld>
            <a:endParaRPr lang="en-US" dirty="0"/>
          </a:p>
        </p:txBody>
      </p:sp>
    </p:spTree>
    <p:extLst>
      <p:ext uri="{BB962C8B-B14F-4D97-AF65-F5344CB8AC3E}">
        <p14:creationId xmlns:p14="http://schemas.microsoft.com/office/powerpoint/2010/main" val="3166730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7388"/>
            <a:ext cx="6075362" cy="3417887"/>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42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39</a:t>
            </a:fld>
            <a:endParaRPr lang="en-US" dirty="0"/>
          </a:p>
        </p:txBody>
      </p:sp>
    </p:spTree>
    <p:extLst>
      <p:ext uri="{BB962C8B-B14F-4D97-AF65-F5344CB8AC3E}">
        <p14:creationId xmlns:p14="http://schemas.microsoft.com/office/powerpoint/2010/main" val="264278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a:latin typeface="IBM Plex Sans" charset="0"/>
                <a:ea typeface="IBM Plex Sans" charset="0"/>
                <a:cs typeface="IBM Plex Sans" charset="0"/>
              </a:rPr>
              <a:t>1.Source – Validated customer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rPr>
              <a:t>2. </a:t>
            </a:r>
            <a:r>
              <a:rPr lang="en-US" sz="800" dirty="0">
                <a:latin typeface="IBM Plex Sans" charset="0"/>
                <a:ea typeface="IBM Plex Sans" charset="0"/>
                <a:cs typeface="IBM Plex Sans" charset="0"/>
              </a:rPr>
              <a:t>Source - https://</a:t>
            </a:r>
            <a:r>
              <a:rPr lang="en-US" sz="800" dirty="0" err="1">
                <a:latin typeface="IBM Plex Sans" charset="0"/>
                <a:ea typeface="IBM Plex Sans" charset="0"/>
                <a:cs typeface="IBM Plex Sans" charset="0"/>
              </a:rPr>
              <a:t>dzone.com</a:t>
            </a:r>
            <a:r>
              <a:rPr lang="en-US" sz="800" dirty="0">
                <a:latin typeface="IBM Plex Sans" charset="0"/>
                <a:ea typeface="IBM Plex Sans" charset="0"/>
                <a:cs typeface="IBM Plex Sans" charset="0"/>
              </a:rPr>
              <a:t>/articles/the-</a:t>
            </a:r>
            <a:r>
              <a:rPr lang="en-US" sz="800" dirty="0" err="1">
                <a:latin typeface="IBM Plex Sans" charset="0"/>
                <a:ea typeface="IBM Plex Sans" charset="0"/>
                <a:cs typeface="IBM Plex Sans" charset="0"/>
              </a:rPr>
              <a:t>roi</a:t>
            </a:r>
            <a:r>
              <a:rPr lang="en-US" sz="800" dirty="0">
                <a:latin typeface="IBM Plex Sans" charset="0"/>
                <a:ea typeface="IBM Plex Sans" charset="0"/>
                <a:cs typeface="IBM Plex Sans" charset="0"/>
              </a:rPr>
              <a:t>-of-automated-testing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3.Accelerate State of DevOps Report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4. </a:t>
            </a:r>
            <a:r>
              <a:rPr lang="en-US" sz="700" dirty="0">
                <a:latin typeface="IBM Plex Sans Light" charset="0"/>
                <a:ea typeface="IBM Plex Sans Light" charset="0"/>
                <a:cs typeface="IBM Plex Sans Light" charset="0"/>
              </a:rPr>
              <a:t>GitLab 2018 Global Developer Report. (n.d.). Retrieved from https://</a:t>
            </a:r>
            <a:r>
              <a:rPr lang="en-US" sz="700" dirty="0" err="1">
                <a:latin typeface="IBM Plex Sans Light" charset="0"/>
                <a:ea typeface="IBM Plex Sans Light" charset="0"/>
                <a:cs typeface="IBM Plex Sans Light" charset="0"/>
              </a:rPr>
              <a:t>about.gitlab.com</a:t>
            </a:r>
            <a:r>
              <a:rPr lang="en-US" sz="700" dirty="0">
                <a:latin typeface="IBM Plex Sans Light" charset="0"/>
                <a:ea typeface="IBM Plex Sans Light" charset="0"/>
                <a:cs typeface="IBM Plex Sans Light" charset="0"/>
              </a:rPr>
              <a:t>/developer-survey/2018/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5. https://</a:t>
            </a:r>
            <a:r>
              <a:rPr lang="en-US" sz="700" dirty="0" err="1">
                <a:latin typeface="IBM Plex Sans Light" charset="0"/>
                <a:ea typeface="IBM Plex Sans Light" charset="0"/>
                <a:cs typeface="IBM Plex Sans Light" charset="0"/>
              </a:rPr>
              <a:t>www.ibm.com</a:t>
            </a:r>
            <a:r>
              <a:rPr lang="en-US" sz="700" dirty="0">
                <a:latin typeface="IBM Plex Sans Light" charset="0"/>
                <a:ea typeface="IBM Plex Sans Light" charset="0"/>
                <a:cs typeface="IBM Plex Sans Light" charset="0"/>
              </a:rPr>
              <a:t>/account/</a:t>
            </a:r>
            <a:r>
              <a:rPr lang="en-US" sz="700" dirty="0" err="1">
                <a:latin typeface="IBM Plex Sans Light" charset="0"/>
                <a:ea typeface="IBM Plex Sans Light" charset="0"/>
                <a:cs typeface="IBM Plex Sans Light" charset="0"/>
              </a:rPr>
              <a:t>reg</a:t>
            </a:r>
            <a:r>
              <a:rPr lang="en-US" sz="700" dirty="0">
                <a:latin typeface="IBM Plex Sans Light" charset="0"/>
                <a:ea typeface="IBM Plex Sans Light" charset="0"/>
                <a:cs typeface="IBM Plex Sans Light" charset="0"/>
              </a:rPr>
              <a:t>/us-</a:t>
            </a:r>
            <a:r>
              <a:rPr lang="en-US" sz="700" dirty="0" err="1">
                <a:latin typeface="IBM Plex Sans Light" charset="0"/>
                <a:ea typeface="IBM Plex Sans Light" charset="0"/>
                <a:cs typeface="IBM Plex Sans Light" charset="0"/>
              </a:rPr>
              <a:t>en</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signup?formid</a:t>
            </a:r>
            <a:r>
              <a:rPr lang="en-US" sz="700" dirty="0">
                <a:latin typeface="IBM Plex Sans Light" charset="0"/>
                <a:ea typeface="IBM Plex Sans Light" charset="0"/>
                <a:cs typeface="IBM Plex Sans Light" charset="0"/>
              </a:rPr>
              <a:t>=urx-17749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6. https://www-01.ibm.com/common/</a:t>
            </a:r>
            <a:r>
              <a:rPr lang="en-US" sz="700" dirty="0" err="1">
                <a:latin typeface="IBM Plex Sans Light" charset="0"/>
                <a:ea typeface="IBM Plex Sans Light" charset="0"/>
                <a:cs typeface="IBM Plex Sans Light" charset="0"/>
              </a:rPr>
              <a:t>ssi</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cgi</a:t>
            </a:r>
            <a:r>
              <a:rPr lang="en-US" sz="700" dirty="0">
                <a:latin typeface="IBM Plex Sans Light" charset="0"/>
                <a:ea typeface="IBM Plex Sans Light" charset="0"/>
                <a:cs typeface="IBM Plex Sans Light" charset="0"/>
              </a:rPr>
              <a:t>-bin/</a:t>
            </a:r>
            <a:r>
              <a:rPr lang="en-US" sz="700" dirty="0" err="1">
                <a:latin typeface="IBM Plex Sans Light" charset="0"/>
                <a:ea typeface="IBM Plex Sans Light" charset="0"/>
                <a:cs typeface="IBM Plex Sans Light" charset="0"/>
              </a:rPr>
              <a:t>ssialias?htmlfid</a:t>
            </a:r>
            <a:r>
              <a:rPr lang="en-US" sz="700" dirty="0">
                <a:latin typeface="IBM Plex Sans Light" charset="0"/>
                <a:ea typeface="IBM Plex Sans Light" charset="0"/>
                <a:cs typeface="IBM Plex Sans Light" charset="0"/>
              </a:rPr>
              <a:t>=65014265USEN&amp;</a:t>
            </a:r>
            <a:endParaRPr lang="uk-UA" sz="700" dirty="0">
              <a:latin typeface="IBM Plex Sans Light" charset="0"/>
              <a:ea typeface="IBM Plex Sans Light" charset="0"/>
              <a:cs typeface="IBM Plex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latin typeface="IBM Plex Sans" charset="0"/>
              <a:ea typeface="IBM Plex Sans" charset="0"/>
              <a:cs typeface="IBM Plex Sans" charset="0"/>
            </a:endParaRPr>
          </a:p>
          <a:p>
            <a:r>
              <a:rPr lang="en-CA" sz="1200" b="0" i="0" kern="1200" dirty="0">
                <a:solidFill>
                  <a:schemeClr val="tx1"/>
                </a:solidFill>
                <a:effectLst/>
                <a:latin typeface="Arial Regular" charset="0"/>
                <a:ea typeface="+mn-ea"/>
                <a:cs typeface="+mn-cs"/>
              </a:rPr>
              <a:t>Combining Agile and DevOps practices can make it easier to build open and hybrid applications. DevOps is the union of People, Process, and Tools to enable continuous integration and continuous delivery to our clients</a:t>
            </a:r>
          </a:p>
          <a:p>
            <a:r>
              <a:rPr lang="en-CA" sz="1200" b="1" i="0" kern="1200" dirty="0">
                <a:solidFill>
                  <a:schemeClr val="tx1"/>
                </a:solidFill>
                <a:effectLst/>
                <a:latin typeface="Arial Regular" charset="0"/>
                <a:ea typeface="+mn-ea"/>
                <a:cs typeface="+mn-cs"/>
              </a:rPr>
              <a:t>People</a:t>
            </a:r>
            <a:r>
              <a:rPr lang="en-CA" sz="1200" b="0" i="0" kern="1200" dirty="0">
                <a:solidFill>
                  <a:schemeClr val="tx1"/>
                </a:solidFill>
                <a:effectLst/>
                <a:latin typeface="Arial Regular" charset="0"/>
                <a:ea typeface="+mn-ea"/>
                <a:cs typeface="+mn-cs"/>
              </a:rPr>
              <a:t> – we need to ensure that everybody delivering value to the business is working tightly together on the common goal of adding value for the customer.</a:t>
            </a:r>
          </a:p>
          <a:p>
            <a:r>
              <a:rPr lang="en-CA" sz="1200" b="1" i="0" kern="1200" dirty="0">
                <a:solidFill>
                  <a:schemeClr val="tx1"/>
                </a:solidFill>
                <a:effectLst/>
                <a:latin typeface="Arial Regular" charset="0"/>
                <a:ea typeface="+mn-ea"/>
                <a:cs typeface="+mn-cs"/>
              </a:rPr>
              <a:t>Process</a:t>
            </a:r>
            <a:r>
              <a:rPr lang="en-CA" sz="1200" b="0" i="0" kern="1200" dirty="0">
                <a:solidFill>
                  <a:schemeClr val="tx1"/>
                </a:solidFill>
                <a:effectLst/>
                <a:latin typeface="Arial Regular" charset="0"/>
                <a:ea typeface="+mn-ea"/>
                <a:cs typeface="+mn-cs"/>
              </a:rPr>
              <a:t>- DevOps is about improving processes because even if you have highly motivated people that are working well together, you may still have several business processes which may get in the way, and this could really block innovation. </a:t>
            </a:r>
          </a:p>
          <a:p>
            <a:r>
              <a:rPr lang="en-CA" sz="1200" b="1" i="0" kern="1200" dirty="0">
                <a:solidFill>
                  <a:schemeClr val="tx1"/>
                </a:solidFill>
                <a:effectLst/>
                <a:latin typeface="Arial Regular" charset="0"/>
                <a:ea typeface="+mn-ea"/>
                <a:cs typeface="+mn-cs"/>
              </a:rPr>
              <a:t>Tools</a:t>
            </a:r>
            <a:r>
              <a:rPr lang="en-CA" sz="1200" b="0" i="0" kern="1200" dirty="0">
                <a:solidFill>
                  <a:schemeClr val="tx1"/>
                </a:solidFill>
                <a:effectLst/>
                <a:latin typeface="Arial Regular" charset="0"/>
                <a:ea typeface="+mn-ea"/>
                <a:cs typeface="+mn-cs"/>
              </a:rPr>
              <a:t> – There are products, tools, and services that can help enable different DevOps practices and different teams which can be used to make things easier.</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But even with the best tools, DevOps is just another buzzword if you don’t have the right </a:t>
            </a:r>
            <a:r>
              <a:rPr lang="en-CA" sz="1200" b="1" i="0" kern="1200" dirty="0">
                <a:solidFill>
                  <a:schemeClr val="tx1"/>
                </a:solidFill>
                <a:effectLst/>
                <a:latin typeface="Arial Regular" charset="0"/>
                <a:ea typeface="+mn-ea"/>
                <a:cs typeface="+mn-cs"/>
              </a:rPr>
              <a:t>culture.</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The primary characteristic of DevOps culture is increased collaboration between the roles of development and operations. There are some important cultural shifts, within teams and at an organizational level, that support this collaboration</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 IS possible and you CAN transform your zOS environment to a true, modern DevOps practice. There is nothing about Z that stops you from doing DevOps. </a:t>
            </a:r>
            <a:r>
              <a:rPr lang="en-US" sz="1200" b="0" i="0" kern="1200" dirty="0">
                <a:solidFill>
                  <a:schemeClr val="tx1"/>
                </a:solidFill>
                <a:effectLst/>
                <a:latin typeface="Arial Regular" charset="0"/>
                <a:ea typeface="+mn-ea"/>
                <a:cs typeface="+mn-cs"/>
              </a:rPr>
              <a:t>We can bridge the gap between mainframe and distributed by bringing modern SCMs, modern parallel development and by letting developers work in mainframe and distributed worlds in the same way.</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IBM’s end to end cross-platform delivery pipeline solution integrates with a variety of open source and third party tools allowing you to balance between open source and enterprise tooling to choose a pipeline that is right for your organization based on business needs.</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Some of the open source and third party integrations that we offer are listed at the bottom of the slide – including GIT, Jira, Jenkins, SonarQube to name a few.</a:t>
            </a:r>
          </a:p>
          <a:p>
            <a:r>
              <a:rPr lang="en-CA" sz="1200" b="0" i="0" kern="1200" dirty="0">
                <a:solidFill>
                  <a:schemeClr val="tx1"/>
                </a:solidFill>
                <a:effectLst/>
                <a:latin typeface="Arial Regular" charset="0"/>
                <a:ea typeface="+mn-ea"/>
                <a:cs typeface="+mn-cs"/>
              </a:rPr>
              <a:t> </a:t>
            </a:r>
          </a:p>
          <a:p>
            <a:r>
              <a:rPr lang="en-US" sz="1200" b="0" i="0" kern="1200" dirty="0">
                <a:solidFill>
                  <a:schemeClr val="tx1"/>
                </a:solidFill>
                <a:effectLst/>
                <a:latin typeface="Arial Regular" charset="0"/>
                <a:ea typeface="+mn-ea"/>
                <a:cs typeface="+mn-cs"/>
              </a:rPr>
              <a:t>We want to focus on a common tooling across the development process. And outside of mainframe development, Git has become the </a:t>
            </a:r>
            <a:r>
              <a:rPr lang="en-US" sz="1200" b="0" i="0" kern="1200" dirty="0" err="1">
                <a:solidFill>
                  <a:schemeClr val="tx1"/>
                </a:solidFill>
                <a:effectLst/>
                <a:latin typeface="Arial Regular" charset="0"/>
                <a:ea typeface="+mn-ea"/>
                <a:cs typeface="+mn-cs"/>
              </a:rPr>
              <a:t>defacto</a:t>
            </a:r>
            <a:r>
              <a:rPr lang="en-US" sz="1200" b="0" i="0" kern="1200" dirty="0">
                <a:solidFill>
                  <a:schemeClr val="tx1"/>
                </a:solidFill>
                <a:effectLst/>
                <a:latin typeface="Arial Regular" charset="0"/>
                <a:ea typeface="+mn-ea"/>
                <a:cs typeface="+mn-cs"/>
              </a:rPr>
              <a:t> standard for source control in application development.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IBM Z Open Development is an ecosystem of capabilities that enables developers to get the most out of a modern SCM like Git and standardizing on true parallel development across the enterprise. ZOD helps you to work with mainframe application source that is stored in Git. It also include Dependency Based Build – which allows you to have a build took kit which you can use to build your applications and analyze the dependences required for build. DBB also includes Groovy for automation so it actually helps you to bring your mainframe processes into the world of open source so you can hook up your mainframe processes to CI/DC to open source tools like Jenkins. In a nutshell, ZOD is a full set of capabilities that allow you to accelerate </a:t>
            </a:r>
            <a:r>
              <a:rPr lang="en-US" sz="1200" b="0" i="0" kern="1200" dirty="0" err="1">
                <a:solidFill>
                  <a:schemeClr val="tx1"/>
                </a:solidFill>
                <a:effectLst/>
                <a:latin typeface="Arial Regular" charset="0"/>
                <a:ea typeface="+mn-ea"/>
                <a:cs typeface="+mn-cs"/>
              </a:rPr>
              <a:t>devops</a:t>
            </a:r>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Other common tooling to embrace DevOps include Jenkins to manage CI and CD workflows and this can be the same Jenkins master that is running your distributed workloads.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There is UrbanCode for deployment – again this can be the same Urban code that is used to deploy your distributed code into cloud environments and on </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environments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we talk about deploying more changes faster, we need true parallel development that empowers the developer with autonomy for development and testing.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1" i="0" kern="1200" dirty="0">
                <a:solidFill>
                  <a:schemeClr val="tx1"/>
                </a:solidFill>
                <a:effectLst/>
                <a:latin typeface="Arial Regular" charset="0"/>
                <a:ea typeface="+mn-ea"/>
                <a:cs typeface="+mn-cs"/>
              </a:rPr>
              <a:t>Automation</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Continuous testing is a key part of DevOps and it means testing earlier in the life cycle, which results in reduced costs, shortened testing cycles, and continuous feedback on quality. This process of shift-left testing, stresses integrating development and testing activities to ensure quality is built-in as early in the life cycle as possible.</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It’s important that the first step of the testing is done in a clean and automated way so you’re feeding in tested code into the rest of the lifecycle. And that’s why we’re investing in Unit Testing. Z Open Unit Test will be an advanced and flexible tool for writing and executing automated unit tests of programs on IBM Z.</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Using ADDI, you can identify most essential test cases, redundant test cases and understand code coverage. So you use ADDI to determine what data sets need to be provisioned and can then use </a:t>
            </a:r>
          </a:p>
          <a:p>
            <a:r>
              <a:rPr lang="en-AU" sz="1200" b="0" i="0" kern="1200" dirty="0">
                <a:solidFill>
                  <a:schemeClr val="tx1"/>
                </a:solidFill>
                <a:effectLst/>
                <a:latin typeface="Arial Regular" charset="0"/>
                <a:ea typeface="+mn-ea"/>
                <a:cs typeface="+mn-cs"/>
              </a:rPr>
              <a:t> (zD&amp;T) for rapid provisioning. </a:t>
            </a:r>
            <a:r>
              <a:rPr lang="en-CA" sz="1200" b="0" i="0" kern="1200" dirty="0">
                <a:solidFill>
                  <a:schemeClr val="tx1"/>
                </a:solidFill>
                <a:effectLst/>
                <a:latin typeface="Arial Regular" charset="0"/>
                <a:ea typeface="+mn-ea"/>
                <a:cs typeface="+mn-cs"/>
              </a:rPr>
              <a:t>With zD&amp;T, you have the ability to rapidly spin up and take down z/OS test environments on demand both on premise and in the cloud.  It empowers development teams with autonomy to have their own test environment… which means you avoid issues of contending for resources or even contenting for capacity. </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 When you combine the automated unit testing capabilities of Z Open Unit Test, application understanding capabilities of ADDI to facilitate targeted provisioning with zD&amp;T, it becomes a game changer and can truly differentiate you when you’re striving for more agility with testing on the mainframe.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Another driving factor for common tools across the stack is that we need to attract the younger generations to this environment, we need to bring the current development practices to this environment. And we can do that by looking at the distributed pipeline and bring it to the Z platform. </a:t>
            </a:r>
            <a:r>
              <a:rPr lang="en-US" sz="1200" b="0" i="0" kern="1200" dirty="0">
                <a:solidFill>
                  <a:schemeClr val="tx1"/>
                </a:solidFill>
                <a:effectLst/>
                <a:latin typeface="Arial Regular" charset="0"/>
                <a:ea typeface="+mn-ea"/>
                <a:cs typeface="+mn-cs"/>
              </a:rPr>
              <a:t>This allows for cross training developers on familiar tooling so they don’t need to learn mainframe specific tools.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Z is the most reliable platform you have in your organization – it’s the most modern platform you have in your organization – we need to take that platform and use it to its best value.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Industry leading security, speed and scale</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it comes to building our Hybrid applications, the right platform is essential for fast, secure and scalable transactions. IBM Hyper Protect Services brings continuous security and scalability so all data is encrypted in use, in flight and at rest. Blockchain in Z gives you 8.5xmore effective </a:t>
            </a:r>
            <a:r>
              <a:rPr lang="en-US" sz="1200" b="0" i="0" kern="1200" dirty="0" err="1">
                <a:solidFill>
                  <a:schemeClr val="tx1"/>
                </a:solidFill>
                <a:effectLst/>
                <a:latin typeface="Arial Regular" charset="0"/>
                <a:ea typeface="+mn-ea"/>
                <a:cs typeface="+mn-cs"/>
              </a:rPr>
              <a:t>secutiy</a:t>
            </a:r>
            <a:r>
              <a:rPr lang="en-US" sz="1200" b="0" i="0" kern="1200" dirty="0">
                <a:solidFill>
                  <a:schemeClr val="tx1"/>
                </a:solidFill>
                <a:effectLst/>
                <a:latin typeface="Arial Regular" charset="0"/>
                <a:ea typeface="+mn-ea"/>
                <a:cs typeface="+mn-cs"/>
              </a:rPr>
              <a:t> than x86 and lets you deploy new apps 3x faster.  IBM Blockchain Platform is now available to deploy on multi-cloud, including on-</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using IBM Cloud Private on Z.</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endParaRPr lang="en-CA" sz="1200" b="0" i="0" kern="1200" dirty="0">
              <a:solidFill>
                <a:schemeClr val="tx1"/>
              </a:solidFill>
              <a:effectLst/>
              <a:latin typeface="Arial Regular" charset="0"/>
              <a:ea typeface="+mn-ea"/>
              <a:cs typeface="+mn-cs"/>
            </a:endParaRPr>
          </a:p>
        </p:txBody>
      </p:sp>
    </p:spTree>
    <p:extLst>
      <p:ext uri="{BB962C8B-B14F-4D97-AF65-F5344CB8AC3E}">
        <p14:creationId xmlns:p14="http://schemas.microsoft.com/office/powerpoint/2010/main" val="3246750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190500" y="274638"/>
            <a:ext cx="7700963" cy="4332287"/>
          </a:xfrm>
        </p:spPr>
      </p:sp>
      <p:sp>
        <p:nvSpPr>
          <p:cNvPr id="9" name="Notes Placeholder 8"/>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104673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385069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7</a:t>
            </a:fld>
            <a:endParaRPr lang="en-US"/>
          </a:p>
        </p:txBody>
      </p:sp>
    </p:spTree>
    <p:extLst>
      <p:ext uri="{BB962C8B-B14F-4D97-AF65-F5344CB8AC3E}">
        <p14:creationId xmlns:p14="http://schemas.microsoft.com/office/powerpoint/2010/main" val="171974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8</a:t>
            </a:fld>
            <a:endParaRPr lang="en-US"/>
          </a:p>
        </p:txBody>
      </p:sp>
    </p:spTree>
    <p:extLst>
      <p:ext uri="{BB962C8B-B14F-4D97-AF65-F5344CB8AC3E}">
        <p14:creationId xmlns:p14="http://schemas.microsoft.com/office/powerpoint/2010/main" val="3763786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9</a:t>
            </a:fld>
            <a:endParaRPr lang="en-US"/>
          </a:p>
        </p:txBody>
      </p:sp>
    </p:spTree>
    <p:extLst>
      <p:ext uri="{BB962C8B-B14F-4D97-AF65-F5344CB8AC3E}">
        <p14:creationId xmlns:p14="http://schemas.microsoft.com/office/powerpoint/2010/main" val="58134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10</a:t>
            </a:fld>
            <a:endParaRPr lang="en-US"/>
          </a:p>
        </p:txBody>
      </p:sp>
    </p:spTree>
    <p:extLst>
      <p:ext uri="{BB962C8B-B14F-4D97-AF65-F5344CB8AC3E}">
        <p14:creationId xmlns:p14="http://schemas.microsoft.com/office/powerpoint/2010/main" val="2474478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513F0-579D-4D27-A289-A8639B5223CF}" type="slidenum">
              <a:rPr lang="en-US" smtClean="0"/>
              <a:t>11</a:t>
            </a:fld>
            <a:endParaRPr lang="en-US"/>
          </a:p>
        </p:txBody>
      </p:sp>
    </p:spTree>
    <p:extLst>
      <p:ext uri="{BB962C8B-B14F-4D97-AF65-F5344CB8AC3E}">
        <p14:creationId xmlns:p14="http://schemas.microsoft.com/office/powerpoint/2010/main" val="1581202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1904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98271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1292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1403" y="402242"/>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402242"/>
            <a:ext cx="8437666" cy="6078206"/>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52431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63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49255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633630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59368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76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778852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740060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814274"/>
            <a:ext cx="11706069" cy="5738022"/>
          </a:xfrm>
        </p:spPr>
        <p:txBody>
          <a:bodyPr/>
          <a:lstStyle>
            <a:lvl1pPr marL="347663" indent="-347663">
              <a:buClr>
                <a:schemeClr val="tx2"/>
              </a:buClr>
              <a:buFont typeface="Lucida Grande"/>
              <a:buChar char="—"/>
              <a:defRPr/>
            </a:lvl1pPr>
            <a:lvl2pPr marL="576263" indent="-228600">
              <a:buClr>
                <a:schemeClr val="tx2"/>
              </a:buClr>
              <a:buSzPct val="100000"/>
              <a:buFont typeface="Arial"/>
              <a:buChar char="•"/>
              <a:defRPr/>
            </a:lvl2pPr>
            <a:lvl3pPr marL="804863" indent="-228600">
              <a:buClr>
                <a:schemeClr val="tx2"/>
              </a:buClr>
              <a:buFont typeface="Courier New"/>
              <a:buChar char="o"/>
              <a:defRPr/>
            </a:lvl3pPr>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20036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1064416"/>
            <a:ext cx="11706069" cy="5513832"/>
          </a:xfrm>
        </p:spPr>
        <p:txBody>
          <a:bodyPr/>
          <a:lstStyle>
            <a:lvl1pPr marL="301843" indent="-301843">
              <a:buClr>
                <a:schemeClr val="tx2"/>
              </a:buClr>
              <a:buSzPct val="90000"/>
              <a:buFont typeface="+mj-lt"/>
              <a:buAutoNum type="arabicPeriod"/>
              <a:defRPr/>
            </a:lvl1pPr>
            <a:lvl2pPr marL="603685" indent="-301843">
              <a:buClr>
                <a:schemeClr val="tx2"/>
              </a:buClr>
              <a:buSzPct val="90000"/>
              <a:buFont typeface="+mj-lt"/>
              <a:buAutoNum type="alphaLcPeriod"/>
              <a:defRPr/>
            </a:lvl2pPr>
            <a:lvl3pPr marL="507752" indent="0">
              <a:buNone/>
              <a:defRPr/>
            </a:lvl3pPr>
            <a:lvl4pPr marL="680188"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7394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0" cy="5368037"/>
          </a:xfrm>
        </p:spPr>
        <p:txBody>
          <a:bodyPr/>
          <a:lstStyle>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0" cy="5368037"/>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91089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99"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4" name="Content Placeholder 3"/>
          <p:cNvSpPr>
            <a:spLocks noGrp="1"/>
          </p:cNvSpPr>
          <p:nvPr>
            <p:ph sz="half" idx="2"/>
          </p:nvPr>
        </p:nvSpPr>
        <p:spPr>
          <a:xfrm>
            <a:off x="256099"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9329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1549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50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5" y="880747"/>
            <a:ext cx="6171023" cy="4873705"/>
          </a:xfrm>
        </p:spPr>
        <p:txBody>
          <a:bodyPr/>
          <a:lstStyle>
            <a:lvl1pPr>
              <a:defRPr sz="2001"/>
            </a:lvl1pPr>
            <a:lvl2pPr>
              <a:defRPr sz="1801"/>
            </a:lvl2pPr>
            <a:lvl3pPr>
              <a:defRPr sz="1600"/>
            </a:lvl3pPr>
            <a:lvl4pPr marL="680188"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8" y="1952965"/>
            <a:ext cx="3933109" cy="3810773"/>
          </a:xfrm>
        </p:spPr>
        <p:txBody>
          <a:bodyPr/>
          <a:lstStyle>
            <a:lvl1pPr marL="0" indent="0">
              <a:buNone/>
              <a:defRPr sz="2401"/>
            </a:lvl1pPr>
            <a:lvl2pPr marL="668582" indent="0">
              <a:buNone/>
              <a:defRPr sz="2048"/>
            </a:lvl2pPr>
            <a:lvl3pPr marL="1337162" indent="0">
              <a:buNone/>
              <a:defRPr sz="1755"/>
            </a:lvl3pPr>
            <a:lvl4pPr marL="2005744" indent="0">
              <a:buNone/>
              <a:defRPr sz="1462"/>
            </a:lvl4pPr>
            <a:lvl5pPr marL="2674325" indent="0">
              <a:buNone/>
              <a:defRPr sz="1462"/>
            </a:lvl5pPr>
            <a:lvl6pPr marL="3342906" indent="0">
              <a:buNone/>
              <a:defRPr sz="1462"/>
            </a:lvl6pPr>
            <a:lvl7pPr marL="4011487" indent="0">
              <a:buNone/>
              <a:defRPr sz="1462"/>
            </a:lvl7pPr>
            <a:lvl8pPr marL="4680069" indent="0">
              <a:buNone/>
              <a:defRPr sz="1462"/>
            </a:lvl8pPr>
            <a:lvl9pPr marL="5348649" indent="0">
              <a:buNone/>
              <a:defRPr sz="1462"/>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903539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1668350"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8" y="880534"/>
            <a:ext cx="11670859" cy="5738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900"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900">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cSld>
  <p:clrMap bg1="lt1" tx1="dk1" bg2="lt2" tx2="dk2" accent1="accent1" accent2="accent2" accent3="accent3" accent4="accent4" accent5="accent5" accent6="accent6" hlink="hlink" folHlink="folHlink"/>
  <p:sldLayoutIdLst>
    <p:sldLayoutId id="2147484249" r:id="rId1"/>
    <p:sldLayoutId id="2147484232" r:id="rId2"/>
    <p:sldLayoutId id="2147484233" r:id="rId3"/>
    <p:sldLayoutId id="2147484234" r:id="rId4"/>
    <p:sldLayoutId id="2147484236" r:id="rId5"/>
    <p:sldLayoutId id="2147484237" r:id="rId6"/>
    <p:sldLayoutId id="2147484238" r:id="rId7"/>
    <p:sldLayoutId id="2147484239" r:id="rId8"/>
    <p:sldLayoutId id="2147484240" r:id="rId9"/>
    <p:sldLayoutId id="2147484242" r:id="rId10"/>
    <p:sldLayoutId id="2147484243" r:id="rId11"/>
    <p:sldLayoutId id="2147484244" r:id="rId12"/>
    <p:sldLayoutId id="2147484245" r:id="rId13"/>
    <p:sldLayoutId id="2147484246" r:id="rId14"/>
    <p:sldLayoutId id="2147484205" r:id="rId15"/>
    <p:sldLayoutId id="2147484206" r:id="rId16"/>
    <p:sldLayoutId id="2147484251" r:id="rId17"/>
    <p:sldLayoutId id="2147484252" r:id="rId18"/>
    <p:sldLayoutId id="2147484253" r:id="rId19"/>
    <p:sldLayoutId id="2147484254" r:id="rId20"/>
  </p:sldLayoutIdLst>
  <p:hf hdr="0" dt="0"/>
  <p:txStyles>
    <p:title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p:titleStyle>
    <p:body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IBM Plex Sans"/>
          <a:ea typeface="+mn-ea"/>
          <a:cs typeface="IBM Plex Sans"/>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p:bodyStyle>
    <p:otherStyle>
      <a:defPPr>
        <a:defRPr lang="en-US"/>
      </a:defPPr>
      <a:lvl1pPr marL="0" algn="l" defTabSz="1337162" rtl="0" eaLnBrk="1" latinLnBrk="0" hangingPunct="1">
        <a:defRPr sz="2632" kern="1200">
          <a:solidFill>
            <a:schemeClr val="tx1"/>
          </a:solidFill>
          <a:latin typeface="+mn-lt"/>
          <a:ea typeface="+mn-ea"/>
          <a:cs typeface="+mn-cs"/>
        </a:defRPr>
      </a:lvl1pPr>
      <a:lvl2pPr marL="668582" algn="l" defTabSz="1337162" rtl="0" eaLnBrk="1" latinLnBrk="0" hangingPunct="1">
        <a:defRPr sz="2632" kern="1200">
          <a:solidFill>
            <a:schemeClr val="tx1"/>
          </a:solidFill>
          <a:latin typeface="+mn-lt"/>
          <a:ea typeface="+mn-ea"/>
          <a:cs typeface="+mn-cs"/>
        </a:defRPr>
      </a:lvl2pPr>
      <a:lvl3pPr marL="1337162" algn="l" defTabSz="1337162" rtl="0" eaLnBrk="1" latinLnBrk="0" hangingPunct="1">
        <a:defRPr sz="2632" kern="1200">
          <a:solidFill>
            <a:schemeClr val="tx1"/>
          </a:solidFill>
          <a:latin typeface="+mn-lt"/>
          <a:ea typeface="+mn-ea"/>
          <a:cs typeface="+mn-cs"/>
        </a:defRPr>
      </a:lvl3pPr>
      <a:lvl4pPr marL="2005744" algn="l" defTabSz="1337162" rtl="0" eaLnBrk="1" latinLnBrk="0" hangingPunct="1">
        <a:defRPr sz="2632" kern="1200">
          <a:solidFill>
            <a:schemeClr val="tx1"/>
          </a:solidFill>
          <a:latin typeface="+mn-lt"/>
          <a:ea typeface="+mn-ea"/>
          <a:cs typeface="+mn-cs"/>
        </a:defRPr>
      </a:lvl4pPr>
      <a:lvl5pPr marL="2674325" algn="l" defTabSz="1337162" rtl="0" eaLnBrk="1" latinLnBrk="0" hangingPunct="1">
        <a:defRPr sz="2632" kern="1200">
          <a:solidFill>
            <a:schemeClr val="tx1"/>
          </a:solidFill>
          <a:latin typeface="+mn-lt"/>
          <a:ea typeface="+mn-ea"/>
          <a:cs typeface="+mn-cs"/>
        </a:defRPr>
      </a:lvl5pPr>
      <a:lvl6pPr marL="3342906" algn="l" defTabSz="1337162" rtl="0" eaLnBrk="1" latinLnBrk="0" hangingPunct="1">
        <a:defRPr sz="2632" kern="1200">
          <a:solidFill>
            <a:schemeClr val="tx1"/>
          </a:solidFill>
          <a:latin typeface="+mn-lt"/>
          <a:ea typeface="+mn-ea"/>
          <a:cs typeface="+mn-cs"/>
        </a:defRPr>
      </a:lvl6pPr>
      <a:lvl7pPr marL="4011487" algn="l" defTabSz="1337162" rtl="0" eaLnBrk="1" latinLnBrk="0" hangingPunct="1">
        <a:defRPr sz="2632" kern="1200">
          <a:solidFill>
            <a:schemeClr val="tx1"/>
          </a:solidFill>
          <a:latin typeface="+mn-lt"/>
          <a:ea typeface="+mn-ea"/>
          <a:cs typeface="+mn-cs"/>
        </a:defRPr>
      </a:lvl7pPr>
      <a:lvl8pPr marL="4680069" algn="l" defTabSz="1337162" rtl="0" eaLnBrk="1" latinLnBrk="0" hangingPunct="1">
        <a:defRPr sz="2632" kern="1200">
          <a:solidFill>
            <a:schemeClr val="tx1"/>
          </a:solidFill>
          <a:latin typeface="+mn-lt"/>
          <a:ea typeface="+mn-ea"/>
          <a:cs typeface="+mn-cs"/>
        </a:defRPr>
      </a:lvl8pPr>
      <a:lvl9pPr marL="5348649" algn="l" defTabSz="1337162" rtl="0" eaLnBrk="1" latinLnBrk="0" hangingPunct="1">
        <a:defRPr sz="26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7.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png"/><Relationship Id="rId5" Type="http://schemas.microsoft.com/office/2007/relationships/hdphoto" Target="../media/hdphoto1.wdp"/><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ibm/dbb"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diagramData" Target="../diagrams/data1.xml"/><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microsoft.com/office/2007/relationships/diagramDrawing" Target="../diagrams/drawing1.xml"/><Relationship Id="rId2" Type="http://schemas.openxmlformats.org/officeDocument/2006/relationships/notesSlide" Target="../notesSlides/notesSlide19.xml"/><Relationship Id="rId16" Type="http://schemas.openxmlformats.org/officeDocument/2006/relationships/diagramColors" Target="../diagrams/colors1.xml"/><Relationship Id="rId1" Type="http://schemas.openxmlformats.org/officeDocument/2006/relationships/slideLayout" Target="../slideLayouts/slideLayout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diagramQuickStyle" Target="../diagrams/quickStyle1.xml"/><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8.jp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hyperlink" Target="https://www.google.com/url?sa=i&amp;rct=j&amp;q=&amp;esrc=s&amp;source=images&amp;cd=&amp;ved=2ahUKEwiP0oi84_DkAhXIT98KHT7BB7YQjRx6BAgBEAQ&amp;url=https%3A%2F%2Fjfrog.com%2Fpricing%2F&amp;psig=AOvVaw3GbZnhwkCyGExV6jYmxrmW&amp;ust=1569665944933008" TargetMode="External"/><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www.ibm.com/legal/copytrade.shtm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329" y="1041953"/>
            <a:ext cx="9177772" cy="2267304"/>
          </a:xfrm>
        </p:spPr>
        <p:txBody>
          <a:bodyPr>
            <a:normAutofit/>
          </a:bodyPr>
          <a:lstStyle/>
          <a:p>
            <a:pPr algn="ctr">
              <a:lnSpc>
                <a:spcPct val="100000"/>
              </a:lnSpc>
            </a:pPr>
            <a:r>
              <a:rPr lang="en-US" sz="4267" dirty="0"/>
              <a:t>z/OS DevOps </a:t>
            </a:r>
            <a:br>
              <a:rPr lang="en-US" sz="4267" dirty="0"/>
            </a:br>
            <a:r>
              <a:rPr lang="en-US" sz="4267" dirty="0"/>
              <a:t>End-to-End Demo</a:t>
            </a:r>
            <a:br>
              <a:rPr lang="en-US" sz="4267" dirty="0"/>
            </a:br>
            <a:r>
              <a:rPr lang="en-US" sz="4267" dirty="0"/>
              <a:t> </a:t>
            </a:r>
          </a:p>
        </p:txBody>
      </p:sp>
      <p:sp>
        <p:nvSpPr>
          <p:cNvPr id="3" name="Text Placeholder 2"/>
          <p:cNvSpPr>
            <a:spLocks noGrp="1"/>
          </p:cNvSpPr>
          <p:nvPr>
            <p:ph type="body" sz="quarter" idx="10"/>
          </p:nvPr>
        </p:nvSpPr>
        <p:spPr>
          <a:xfrm>
            <a:off x="542058" y="5031964"/>
            <a:ext cx="5328073" cy="1568165"/>
          </a:xfrm>
        </p:spPr>
        <p:txBody>
          <a:bodyPr>
            <a:normAutofit/>
          </a:bodyPr>
          <a:lstStyle/>
          <a:p>
            <a:r>
              <a:rPr lang="en-US" b="1" dirty="0">
                <a:latin typeface="IBM Plex Mono" panose="020B0509050203000203" pitchFamily="49" charset="0"/>
              </a:rPr>
              <a:t>Nelson Lopez </a:t>
            </a:r>
          </a:p>
          <a:p>
            <a:r>
              <a:rPr lang="en-US" b="1" dirty="0">
                <a:latin typeface="IBM Plex Mono" panose="020B0509050203000203" pitchFamily="49" charset="0"/>
              </a:rPr>
              <a:t>Z DevOps Transformation Specialist</a:t>
            </a:r>
          </a:p>
          <a:p>
            <a:r>
              <a:rPr lang="en-US" b="1" dirty="0">
                <a:latin typeface="IBM Plex Mono" panose="020B0509050203000203" pitchFamily="49" charset="0"/>
              </a:rPr>
              <a:t>Nelson.lopez1@ibm.com</a:t>
            </a:r>
          </a:p>
        </p:txBody>
      </p:sp>
    </p:spTree>
    <p:extLst>
      <p:ext uri="{BB962C8B-B14F-4D97-AF65-F5344CB8AC3E}">
        <p14:creationId xmlns:p14="http://schemas.microsoft.com/office/powerpoint/2010/main" val="135827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56E88-3BD5-44E5-9B19-7EEC5F9EC9B6}"/>
              </a:ext>
            </a:extLst>
          </p:cNvPr>
          <p:cNvPicPr>
            <a:picLocks noChangeAspect="1"/>
          </p:cNvPicPr>
          <p:nvPr/>
        </p:nvPicPr>
        <p:blipFill rotWithShape="1">
          <a:blip r:embed="rId3"/>
          <a:srcRect l="9844" t="3611" r="9922" b="23166"/>
          <a:stretch/>
        </p:blipFill>
        <p:spPr>
          <a:xfrm>
            <a:off x="0" y="2"/>
            <a:ext cx="12192000" cy="5985996"/>
          </a:xfrm>
          <a:prstGeom prst="rect">
            <a:avLst/>
          </a:prstGeom>
        </p:spPr>
      </p:pic>
      <p:sp>
        <p:nvSpPr>
          <p:cNvPr id="5" name="Rectangle 4">
            <a:extLst>
              <a:ext uri="{FF2B5EF4-FFF2-40B4-BE49-F238E27FC236}">
                <a16:creationId xmlns:a16="http://schemas.microsoft.com/office/drawing/2014/main" id="{2387C6E2-097C-4CC7-8BBE-65E227D6060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99EF668C-898C-4172-B300-4C0AD6EA7298}"/>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549885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A5F4-E0B1-41B3-943E-FEA5E7067B1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43C89B8-C790-43BD-B4AF-6E374AA7B078}"/>
              </a:ext>
            </a:extLst>
          </p:cNvPr>
          <p:cNvPicPr>
            <a:picLocks noChangeAspect="1"/>
          </p:cNvPicPr>
          <p:nvPr/>
        </p:nvPicPr>
        <p:blipFill rotWithShape="1">
          <a:blip r:embed="rId3"/>
          <a:srcRect l="10264" t="2273" r="10952" b="25941"/>
          <a:stretch/>
        </p:blipFill>
        <p:spPr>
          <a:xfrm>
            <a:off x="69852" y="1"/>
            <a:ext cx="11947977" cy="5984240"/>
          </a:xfrm>
          <a:prstGeom prst="rect">
            <a:avLst/>
          </a:prstGeom>
        </p:spPr>
      </p:pic>
      <p:sp>
        <p:nvSpPr>
          <p:cNvPr id="5" name="Rectangle 4">
            <a:extLst>
              <a:ext uri="{FF2B5EF4-FFF2-40B4-BE49-F238E27FC236}">
                <a16:creationId xmlns:a16="http://schemas.microsoft.com/office/drawing/2014/main" id="{3AA0A69C-8F34-4204-BDD2-CEBF3E970A04}"/>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EADB511F-86CF-470B-9BC7-9245973AF99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985035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1744135" y="569067"/>
            <a:ext cx="9008533" cy="5655156"/>
          </a:xfrm>
        </p:spPr>
        <p:txBody>
          <a:bodyPr/>
          <a:lstStyle/>
          <a:p>
            <a:pPr marL="0" indent="0" algn="ctr">
              <a:buNone/>
            </a:pPr>
            <a:r>
              <a:rPr lang="en-US" sz="5867" dirty="0">
                <a:solidFill>
                  <a:schemeClr val="bg1"/>
                </a:solidFill>
              </a:rPr>
              <a:t>What is </a:t>
            </a:r>
          </a:p>
          <a:p>
            <a:pPr marL="0" indent="0" algn="ctr">
              <a:buNone/>
            </a:pPr>
            <a:r>
              <a:rPr lang="en-US" sz="5867" dirty="0">
                <a:solidFill>
                  <a:schemeClr val="bg1"/>
                </a:solidFill>
                <a:latin typeface="inherit"/>
              </a:rPr>
              <a:t>IBM’s Dependency Based Build  (DBB)?</a:t>
            </a:r>
          </a:p>
          <a:p>
            <a:pPr marL="0" indent="0" algn="ctr">
              <a:buNone/>
            </a:pPr>
            <a:endParaRPr lang="en-US" sz="5867"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3E23256D-5D41-4A83-9DC6-2592A6BC63C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4962895" y="3956290"/>
            <a:ext cx="2402393" cy="2267933"/>
          </a:xfrm>
          <a:prstGeom prst="rect">
            <a:avLst/>
          </a:prstGeom>
        </p:spPr>
      </p:pic>
    </p:spTree>
    <p:extLst>
      <p:ext uri="{BB962C8B-B14F-4D97-AF65-F5344CB8AC3E}">
        <p14:creationId xmlns:p14="http://schemas.microsoft.com/office/powerpoint/2010/main" val="1061694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540849" y="782122"/>
            <a:ext cx="11137804" cy="4770152"/>
          </a:xfrm>
          <a:prstGeom prst="rect">
            <a:avLst/>
          </a:prstGeom>
        </p:spPr>
        <p:txBody>
          <a:bodyPr wrap="square">
            <a:spAutoFit/>
          </a:bodyPr>
          <a:lstStyle/>
          <a:p>
            <a:pPr fontAlgn="base"/>
            <a:r>
              <a:rPr lang="en-US" sz="3733" dirty="0">
                <a:solidFill>
                  <a:schemeClr val="bg1"/>
                </a:solidFill>
                <a:latin typeface="inherit"/>
              </a:rPr>
              <a:t>DBB is used to build  traditional z/OS applications </a:t>
            </a:r>
            <a:r>
              <a:rPr lang="en-US" sz="3733" b="1" i="1" u="sng" dirty="0">
                <a:solidFill>
                  <a:schemeClr val="bg1"/>
                </a:solidFill>
                <a:latin typeface="inherit"/>
              </a:rPr>
              <a:t>without</a:t>
            </a:r>
            <a:r>
              <a:rPr lang="en-US" sz="3733" b="1" dirty="0">
                <a:solidFill>
                  <a:schemeClr val="bg1"/>
                </a:solidFill>
                <a:latin typeface="inherit"/>
              </a:rPr>
              <a:t> </a:t>
            </a:r>
            <a:r>
              <a:rPr lang="en-US" sz="3733" dirty="0">
                <a:solidFill>
                  <a:schemeClr val="bg1"/>
                </a:solidFill>
                <a:latin typeface="inherit"/>
              </a:rPr>
              <a:t>traditional skills and tools like</a:t>
            </a:r>
            <a:r>
              <a:rPr lang="en-US" sz="4267" dirty="0">
                <a:solidFill>
                  <a:schemeClr val="bg1"/>
                </a:solidFill>
                <a:latin typeface="inherit"/>
              </a:rPr>
              <a:t> </a:t>
            </a:r>
            <a:r>
              <a:rPr lang="en-US" sz="3200" dirty="0">
                <a:solidFill>
                  <a:schemeClr val="bg1"/>
                </a:solidFill>
                <a:latin typeface="inherit"/>
              </a:rPr>
              <a:t>JCL, ISPF, SDSF </a:t>
            </a:r>
          </a:p>
          <a:p>
            <a:pPr fontAlgn="base"/>
            <a:endParaRPr lang="en-US" sz="3733" dirty="0">
              <a:solidFill>
                <a:schemeClr val="bg1"/>
              </a:solidFill>
              <a:latin typeface="inherit"/>
            </a:endParaRPr>
          </a:p>
          <a:p>
            <a:pPr fontAlgn="base"/>
            <a:r>
              <a:rPr lang="en-US" sz="3733" dirty="0">
                <a:solidFill>
                  <a:schemeClr val="bg1"/>
                </a:solidFill>
                <a:latin typeface="inherit"/>
              </a:rPr>
              <a:t>It’s built as a stand-alone product that integrates with any  modern IDE or SCM  like Git</a:t>
            </a:r>
          </a:p>
          <a:p>
            <a:pPr fontAlgn="base"/>
            <a:endParaRPr lang="en-US" sz="3733" dirty="0">
              <a:solidFill>
                <a:schemeClr val="bg1"/>
              </a:solidFill>
              <a:latin typeface="inherit"/>
            </a:endParaRPr>
          </a:p>
          <a:p>
            <a:pPr fontAlgn="base"/>
            <a:r>
              <a:rPr lang="en-US" sz="3733" dirty="0">
                <a:solidFill>
                  <a:schemeClr val="bg1"/>
                </a:solidFill>
                <a:latin typeface="inherit"/>
              </a:rPr>
              <a:t>Enables automation through modern scripting languages like Groovy under any pipeline Orchestrator like Jenkins </a:t>
            </a:r>
          </a:p>
        </p:txBody>
      </p:sp>
      <p:sp>
        <p:nvSpPr>
          <p:cNvPr id="4" name="Rectangle 3">
            <a:extLst>
              <a:ext uri="{FF2B5EF4-FFF2-40B4-BE49-F238E27FC236}">
                <a16:creationId xmlns:a16="http://schemas.microsoft.com/office/drawing/2014/main" id="{95DA3D84-85F5-4D9E-94D7-11D33C352E9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3CA731C7-FB50-44FF-A7C1-07E4D13F609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78944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D8F-031F-46AB-B227-A39D2B2CF8C5}"/>
              </a:ext>
            </a:extLst>
          </p:cNvPr>
          <p:cNvSpPr>
            <a:spLocks noGrp="1"/>
          </p:cNvSpPr>
          <p:nvPr>
            <p:ph type="title"/>
          </p:nvPr>
        </p:nvSpPr>
        <p:spPr>
          <a:xfrm>
            <a:off x="174801" y="268224"/>
            <a:ext cx="5937872" cy="508000"/>
          </a:xfrm>
        </p:spPr>
        <p:txBody>
          <a:bodyPr>
            <a:noAutofit/>
          </a:bodyPr>
          <a:lstStyle/>
          <a:p>
            <a:r>
              <a:rPr lang="en-US" sz="4800" dirty="0">
                <a:solidFill>
                  <a:schemeClr val="bg1"/>
                </a:solidFill>
                <a:latin typeface="inherit"/>
              </a:rPr>
              <a:t>DBB’s Intelligent Build</a:t>
            </a:r>
          </a:p>
        </p:txBody>
      </p:sp>
      <p:grpSp>
        <p:nvGrpSpPr>
          <p:cNvPr id="37" name="Group 36">
            <a:extLst>
              <a:ext uri="{FF2B5EF4-FFF2-40B4-BE49-F238E27FC236}">
                <a16:creationId xmlns:a16="http://schemas.microsoft.com/office/drawing/2014/main" id="{E5BBF229-2E1F-47D5-B6A9-E45595472DA8}"/>
              </a:ext>
            </a:extLst>
          </p:cNvPr>
          <p:cNvGrpSpPr/>
          <p:nvPr/>
        </p:nvGrpSpPr>
        <p:grpSpPr>
          <a:xfrm>
            <a:off x="6886591" y="1293235"/>
            <a:ext cx="4638460" cy="4435384"/>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60365"/>
              </a:xfrm>
              <a:prstGeom prst="rect">
                <a:avLst/>
              </a:prstGeom>
              <a:noFill/>
            </p:spPr>
            <p:txBody>
              <a:bodyPr wrap="square" rtlCol="0">
                <a:spAutoFit/>
              </a:bodyPr>
              <a:lstStyle/>
              <a:p>
                <a:r>
                  <a:rPr lang="en-US" sz="1200" dirty="0"/>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60365"/>
              </a:xfrm>
              <a:prstGeom prst="rect">
                <a:avLst/>
              </a:prstGeom>
              <a:noFill/>
            </p:spPr>
            <p:txBody>
              <a:bodyPr wrap="square" rtlCol="0">
                <a:spAutoFit/>
              </a:bodyPr>
              <a:lstStyle/>
              <a:p>
                <a:r>
                  <a:rPr lang="en-US" sz="1200" dirty="0"/>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60365"/>
              </a:xfrm>
              <a:prstGeom prst="rect">
                <a:avLst/>
              </a:prstGeom>
              <a:noFill/>
            </p:spPr>
            <p:txBody>
              <a:bodyPr wrap="square" rtlCol="0">
                <a:spAutoFit/>
              </a:bodyPr>
              <a:lstStyle/>
              <a:p>
                <a:r>
                  <a:rPr lang="en-US" sz="1200" dirty="0"/>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60365"/>
                </a:xfrm>
                <a:prstGeom prst="rect">
                  <a:avLst/>
                </a:prstGeom>
                <a:noFill/>
              </p:spPr>
              <p:txBody>
                <a:bodyPr wrap="square" rtlCol="0">
                  <a:spAutoFit/>
                </a:bodyPr>
                <a:lstStyle/>
                <a:p>
                  <a:r>
                    <a:rPr lang="en-US" sz="1200" dirty="0"/>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60365"/>
                </a:xfrm>
                <a:prstGeom prst="rect">
                  <a:avLst/>
                </a:prstGeom>
                <a:noFill/>
              </p:spPr>
              <p:txBody>
                <a:bodyPr wrap="square" rtlCol="0">
                  <a:spAutoFit/>
                </a:bodyPr>
                <a:lstStyle/>
                <a:p>
                  <a:r>
                    <a:rPr lang="en-US" sz="1200" dirty="0"/>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60365"/>
                </a:xfrm>
                <a:prstGeom prst="rect">
                  <a:avLst/>
                </a:prstGeom>
                <a:noFill/>
              </p:spPr>
              <p:txBody>
                <a:bodyPr wrap="square" rtlCol="0">
                  <a:spAutoFit/>
                </a:bodyPr>
                <a:lstStyle/>
                <a:p>
                  <a:r>
                    <a:rPr lang="en-US" sz="1200" dirty="0"/>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8" y="2863088"/>
              <a:ext cx="488658" cy="402389"/>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07749"/>
            </a:xfrm>
            <a:prstGeom prst="rect">
              <a:avLst/>
            </a:prstGeom>
            <a:noFill/>
          </p:spPr>
          <p:txBody>
            <a:bodyPr wrap="square" rtlCol="0">
              <a:spAutoFit/>
            </a:bodyPr>
            <a:lstStyle/>
            <a:p>
              <a:r>
                <a:rPr lang="en-US" sz="1200" dirty="0"/>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91670" y="1485040"/>
            <a:ext cx="6021004" cy="405177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267" dirty="0">
                <a:solidFill>
                  <a:schemeClr val="bg1"/>
                </a:solidFill>
                <a:latin typeface="inherit"/>
              </a:rPr>
              <a:t>Dependencies between   programs &amp; copybooks are used to drive intelligent, efficient builds</a:t>
            </a:r>
          </a:p>
          <a:p>
            <a:endParaRPr lang="en-US" sz="4267" dirty="0">
              <a:solidFill>
                <a:schemeClr val="bg1"/>
              </a:solidFill>
              <a:latin typeface="inherit"/>
            </a:endParaRPr>
          </a:p>
        </p:txBody>
      </p:sp>
      <p:sp>
        <p:nvSpPr>
          <p:cNvPr id="28" name="Rectangle 27">
            <a:extLst>
              <a:ext uri="{FF2B5EF4-FFF2-40B4-BE49-F238E27FC236}">
                <a16:creationId xmlns:a16="http://schemas.microsoft.com/office/drawing/2014/main" id="{E36446C8-AB56-4C65-B1AA-0D1E1B928870}"/>
              </a:ext>
            </a:extLst>
          </p:cNvPr>
          <p:cNvSpPr/>
          <p:nvPr/>
        </p:nvSpPr>
        <p:spPr>
          <a:xfrm>
            <a:off x="8529475" y="5857661"/>
            <a:ext cx="3662525" cy="1000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Tree>
    <p:extLst>
      <p:ext uri="{BB962C8B-B14F-4D97-AF65-F5344CB8AC3E}">
        <p14:creationId xmlns:p14="http://schemas.microsoft.com/office/powerpoint/2010/main" val="418383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73EC8A51-BDAD-40C5-BEB4-4792ED8B8DE3}"/>
              </a:ext>
            </a:extLst>
          </p:cNvPr>
          <p:cNvSpPr/>
          <p:nvPr/>
        </p:nvSpPr>
        <p:spPr>
          <a:xfrm>
            <a:off x="4042504" y="2744122"/>
            <a:ext cx="8149497" cy="4144495"/>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220643" y="84626"/>
            <a:ext cx="11630733" cy="6039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4267" dirty="0">
                <a:solidFill>
                  <a:schemeClr val="bg1"/>
                </a:solidFill>
              </a:rPr>
              <a:t>DBB Architecture </a:t>
            </a:r>
            <a:r>
              <a:rPr lang="en-US" sz="4000" dirty="0">
                <a:solidFill>
                  <a:schemeClr val="bg1"/>
                </a:solidFill>
              </a:rPr>
              <a:t>(Continuous Integration Phase)</a:t>
            </a:r>
            <a:r>
              <a:rPr lang="en-US" sz="4267" dirty="0">
                <a:solidFill>
                  <a:schemeClr val="bg1"/>
                </a:solidFill>
              </a:rPr>
              <a:t> </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7853780" y="3703459"/>
            <a:ext cx="2447691" cy="195899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1200" b="1" dirty="0">
              <a:solidFill>
                <a:srgbClr val="000000"/>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8048720" y="4596751"/>
            <a:ext cx="2005433" cy="307777"/>
          </a:xfrm>
          <a:prstGeom prst="rect">
            <a:avLst/>
          </a:prstGeom>
          <a:noFill/>
        </p:spPr>
        <p:txBody>
          <a:bodyPr wrap="square" rtlCol="0">
            <a:spAutoFit/>
          </a:bodyPr>
          <a:lstStyle/>
          <a:p>
            <a:pPr algn="ctr" eaLnBrk="1" hangingPunct="1"/>
            <a:r>
              <a:rPr lang="en-US" altLang="en-US" sz="1400" b="1" dirty="0">
                <a:cs typeface="Arial" panose="020B0604020202020204" pitchFamily="34" charset="0"/>
              </a:rPr>
              <a:t>Groovy Build scripts </a:t>
            </a:r>
          </a:p>
        </p:txBody>
      </p:sp>
      <p:sp>
        <p:nvSpPr>
          <p:cNvPr id="67" name="Rectangle 66">
            <a:extLst>
              <a:ext uri="{FF2B5EF4-FFF2-40B4-BE49-F238E27FC236}">
                <a16:creationId xmlns:a16="http://schemas.microsoft.com/office/drawing/2014/main" id="{405B4B7C-E1E4-4CB9-A90F-FD048DD861DE}"/>
              </a:ext>
            </a:extLst>
          </p:cNvPr>
          <p:cNvSpPr/>
          <p:nvPr/>
        </p:nvSpPr>
        <p:spPr>
          <a:xfrm>
            <a:off x="7853551" y="2942800"/>
            <a:ext cx="2447691" cy="647029"/>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chemeClr val="tx1"/>
                </a:solidFill>
              </a:rPr>
              <a:t>DBB Toolkit</a:t>
            </a:r>
          </a:p>
        </p:txBody>
      </p:sp>
      <p:cxnSp>
        <p:nvCxnSpPr>
          <p:cNvPr id="68" name="Connector: Elbow 67">
            <a:extLst>
              <a:ext uri="{FF2B5EF4-FFF2-40B4-BE49-F238E27FC236}">
                <a16:creationId xmlns:a16="http://schemas.microsoft.com/office/drawing/2014/main" id="{968DD91E-1BF2-447E-9B0F-58EED1DFFB3C}"/>
              </a:ext>
            </a:extLst>
          </p:cNvPr>
          <p:cNvCxnSpPr>
            <a:cxnSpLocks/>
            <a:endCxn id="61" idx="2"/>
          </p:cNvCxnSpPr>
          <p:nvPr/>
        </p:nvCxnSpPr>
        <p:spPr>
          <a:xfrm rot="16200000" flipV="1">
            <a:off x="9664045" y="2526644"/>
            <a:ext cx="781292" cy="1073"/>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1222B5AB-C199-499C-9A19-CF9D2A944D56}"/>
              </a:ext>
            </a:extLst>
          </p:cNvPr>
          <p:cNvGrpSpPr/>
          <p:nvPr/>
        </p:nvGrpSpPr>
        <p:grpSpPr>
          <a:xfrm>
            <a:off x="6089808" y="2939915"/>
            <a:ext cx="1074877" cy="345664"/>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467"/>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3"/>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10943661" y="3148755"/>
            <a:ext cx="1142769" cy="2590885"/>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1200" b="1" dirty="0">
              <a:solidFill>
                <a:schemeClr val="bg2"/>
              </a:solidFill>
              <a:latin typeface="Arial" panose="020B0604020202020204" pitchFamily="34" charset="0"/>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11257868" y="3571425"/>
            <a:ext cx="540629" cy="47926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400" dirty="0">
                <a:solidFill>
                  <a:srgbClr val="000000"/>
                </a:solidFill>
                <a:latin typeface="IBM Plex Sans" panose="020B0503050203000203" pitchFamily="34" charset="0"/>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10995739" y="4552648"/>
            <a:ext cx="1089024"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67" b="1" dirty="0">
                <a:solidFill>
                  <a:schemeClr val="bg2"/>
                </a:solidFill>
              </a:rPr>
              <a:t>Compile </a:t>
            </a:r>
          </a:p>
          <a:p>
            <a:pPr algn="ctr">
              <a:lnSpc>
                <a:spcPct val="100000"/>
              </a:lnSpc>
              <a:spcBef>
                <a:spcPct val="0"/>
              </a:spcBef>
              <a:buFontTx/>
              <a:buNone/>
            </a:pPr>
            <a:r>
              <a:rPr lang="en-US" altLang="en-US" sz="1867" b="1" dirty="0">
                <a:solidFill>
                  <a:schemeClr val="bg2"/>
                </a:solidFill>
              </a:rPr>
              <a:t>&amp;</a:t>
            </a:r>
          </a:p>
          <a:p>
            <a:pPr algn="ctr">
              <a:lnSpc>
                <a:spcPct val="100000"/>
              </a:lnSpc>
              <a:spcBef>
                <a:spcPct val="0"/>
              </a:spcBef>
              <a:buFontTx/>
              <a:buNone/>
            </a:pPr>
            <a:r>
              <a:rPr lang="en-US" altLang="en-US" sz="1867" b="1" dirty="0">
                <a:solidFill>
                  <a:schemeClr val="bg2"/>
                </a:solidFill>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10323579" y="5218634"/>
            <a:ext cx="543388"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7818682" y="4964151"/>
            <a:ext cx="2502273" cy="646331"/>
          </a:xfrm>
          <a:prstGeom prst="rect">
            <a:avLst/>
          </a:prstGeom>
          <a:noFill/>
        </p:spPr>
        <p:txBody>
          <a:bodyPr wrap="square" rtlCol="0">
            <a:spAutoFit/>
          </a:bodyPr>
          <a:lstStyle/>
          <a:p>
            <a:pPr algn="ctr" eaLnBrk="1" hangingPunct="1"/>
            <a:r>
              <a:rPr lang="en-US" altLang="en-US" sz="1200" b="1" dirty="0">
                <a:cs typeface="Arial" panose="020B0604020202020204" pitchFamily="34" charset="0"/>
              </a:rPr>
              <a:t>Scan, impact analysis, copy to PDS, compile, create artifacts,  &amp; report</a:t>
            </a:r>
            <a:endParaRPr lang="en-US" sz="1600" dirty="0"/>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8225081" y="3534182"/>
            <a:ext cx="1750953" cy="307777"/>
          </a:xfrm>
          <a:custGeom>
            <a:avLst/>
            <a:gdLst>
              <a:gd name="connsiteX0" fmla="*/ 0 w 1750953"/>
              <a:gd name="connsiteY0" fmla="*/ 0 h 307777"/>
              <a:gd name="connsiteX1" fmla="*/ 618670 w 1750953"/>
              <a:gd name="connsiteY1" fmla="*/ 0 h 307777"/>
              <a:gd name="connsiteX2" fmla="*/ 1219831 w 1750953"/>
              <a:gd name="connsiteY2" fmla="*/ 0 h 307777"/>
              <a:gd name="connsiteX3" fmla="*/ 1750953 w 1750953"/>
              <a:gd name="connsiteY3" fmla="*/ 0 h 307777"/>
              <a:gd name="connsiteX4" fmla="*/ 1750953 w 1750953"/>
              <a:gd name="connsiteY4" fmla="*/ 307777 h 307777"/>
              <a:gd name="connsiteX5" fmla="*/ 1202321 w 1750953"/>
              <a:gd name="connsiteY5" fmla="*/ 307777 h 307777"/>
              <a:gd name="connsiteX6" fmla="*/ 618670 w 1750953"/>
              <a:gd name="connsiteY6" fmla="*/ 307777 h 307777"/>
              <a:gd name="connsiteX7" fmla="*/ 0 w 1750953"/>
              <a:gd name="connsiteY7" fmla="*/ 307777 h 307777"/>
              <a:gd name="connsiteX8" fmla="*/ 0 w 1750953"/>
              <a:gd name="connsiteY8"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953" h="307777" fill="none" extrusionOk="0">
                <a:moveTo>
                  <a:pt x="0" y="0"/>
                </a:moveTo>
                <a:cubicBezTo>
                  <a:pt x="131061" y="6358"/>
                  <a:pt x="374487" y="-5349"/>
                  <a:pt x="618670" y="0"/>
                </a:cubicBezTo>
                <a:cubicBezTo>
                  <a:pt x="862853" y="5349"/>
                  <a:pt x="1046362" y="15417"/>
                  <a:pt x="1219831" y="0"/>
                </a:cubicBezTo>
                <a:cubicBezTo>
                  <a:pt x="1393300" y="-15417"/>
                  <a:pt x="1492048" y="-9108"/>
                  <a:pt x="1750953" y="0"/>
                </a:cubicBezTo>
                <a:cubicBezTo>
                  <a:pt x="1758296" y="68536"/>
                  <a:pt x="1741756" y="237018"/>
                  <a:pt x="1750953" y="307777"/>
                </a:cubicBezTo>
                <a:cubicBezTo>
                  <a:pt x="1487551" y="299776"/>
                  <a:pt x="1421017" y="301808"/>
                  <a:pt x="1202321" y="307777"/>
                </a:cubicBezTo>
                <a:cubicBezTo>
                  <a:pt x="983625" y="313746"/>
                  <a:pt x="829591" y="319332"/>
                  <a:pt x="618670" y="307777"/>
                </a:cubicBezTo>
                <a:cubicBezTo>
                  <a:pt x="407749" y="296222"/>
                  <a:pt x="279812" y="325063"/>
                  <a:pt x="0" y="307777"/>
                </a:cubicBezTo>
                <a:cubicBezTo>
                  <a:pt x="-1400" y="202343"/>
                  <a:pt x="-12793" y="113495"/>
                  <a:pt x="0" y="0"/>
                </a:cubicBezTo>
                <a:close/>
              </a:path>
              <a:path w="1750953" h="307777" stroke="0" extrusionOk="0">
                <a:moveTo>
                  <a:pt x="0" y="0"/>
                </a:moveTo>
                <a:cubicBezTo>
                  <a:pt x="192991" y="23974"/>
                  <a:pt x="362120" y="-18595"/>
                  <a:pt x="566141" y="0"/>
                </a:cubicBezTo>
                <a:cubicBezTo>
                  <a:pt x="770162" y="18595"/>
                  <a:pt x="915510" y="-1002"/>
                  <a:pt x="1097264" y="0"/>
                </a:cubicBezTo>
                <a:cubicBezTo>
                  <a:pt x="1279018" y="1002"/>
                  <a:pt x="1518910" y="-6085"/>
                  <a:pt x="1750953" y="0"/>
                </a:cubicBezTo>
                <a:cubicBezTo>
                  <a:pt x="1756391" y="133970"/>
                  <a:pt x="1746796" y="197125"/>
                  <a:pt x="1750953" y="307777"/>
                </a:cubicBezTo>
                <a:cubicBezTo>
                  <a:pt x="1523337" y="324651"/>
                  <a:pt x="1329858" y="329054"/>
                  <a:pt x="1202321" y="307777"/>
                </a:cubicBezTo>
                <a:cubicBezTo>
                  <a:pt x="1074784" y="286500"/>
                  <a:pt x="707775" y="294080"/>
                  <a:pt x="583651" y="307777"/>
                </a:cubicBezTo>
                <a:cubicBezTo>
                  <a:pt x="459527" y="321475"/>
                  <a:pt x="134010" y="314282"/>
                  <a:pt x="0" y="307777"/>
                </a:cubicBezTo>
                <a:cubicBezTo>
                  <a:pt x="-6096" y="178844"/>
                  <a:pt x="1978" y="79401"/>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400" b="1" i="1" dirty="0"/>
              <a:t>MVS API’s</a:t>
            </a:r>
          </a:p>
        </p:txBody>
      </p:sp>
      <p:grpSp>
        <p:nvGrpSpPr>
          <p:cNvPr id="17" name="Group 16">
            <a:extLst>
              <a:ext uri="{FF2B5EF4-FFF2-40B4-BE49-F238E27FC236}">
                <a16:creationId xmlns:a16="http://schemas.microsoft.com/office/drawing/2014/main" id="{90A7A91C-A3B7-445C-89EE-2575BD90F05A}"/>
              </a:ext>
            </a:extLst>
          </p:cNvPr>
          <p:cNvGrpSpPr/>
          <p:nvPr/>
        </p:nvGrpSpPr>
        <p:grpSpPr>
          <a:xfrm>
            <a:off x="9072201" y="1013075"/>
            <a:ext cx="2089207" cy="1123459"/>
            <a:chOff x="7208383" y="1105387"/>
            <a:chExt cx="1566905" cy="842594"/>
          </a:xfr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p:grpSpPr>
        <p:sp>
          <p:nvSpPr>
            <p:cNvPr id="61" name="Rectangle 2">
              <a:extLst>
                <a:ext uri="{FF2B5EF4-FFF2-40B4-BE49-F238E27FC236}">
                  <a16:creationId xmlns:a16="http://schemas.microsoft.com/office/drawing/2014/main" id="{43436F4F-BCBD-49AD-B270-0B823C0CFA01}"/>
                </a:ext>
              </a:extLst>
            </p:cNvPr>
            <p:cNvSpPr>
              <a:spLocks noChangeArrowheads="1"/>
            </p:cNvSpPr>
            <p:nvPr/>
          </p:nvSpPr>
          <p:spPr bwMode="auto">
            <a:xfrm>
              <a:off x="7208383" y="1105387"/>
              <a:ext cx="1472927" cy="842594"/>
            </a:xfrm>
            <a:custGeom>
              <a:avLst/>
              <a:gdLst>
                <a:gd name="connsiteX0" fmla="*/ 0 w 1472927"/>
                <a:gd name="connsiteY0" fmla="*/ 0 h 842594"/>
                <a:gd name="connsiteX1" fmla="*/ 476246 w 1472927"/>
                <a:gd name="connsiteY1" fmla="*/ 0 h 842594"/>
                <a:gd name="connsiteX2" fmla="*/ 967222 w 1472927"/>
                <a:gd name="connsiteY2" fmla="*/ 0 h 842594"/>
                <a:gd name="connsiteX3" fmla="*/ 1472927 w 1472927"/>
                <a:gd name="connsiteY3" fmla="*/ 0 h 842594"/>
                <a:gd name="connsiteX4" fmla="*/ 1472927 w 1472927"/>
                <a:gd name="connsiteY4" fmla="*/ 421297 h 842594"/>
                <a:gd name="connsiteX5" fmla="*/ 1472927 w 1472927"/>
                <a:gd name="connsiteY5" fmla="*/ 842594 h 842594"/>
                <a:gd name="connsiteX6" fmla="*/ 981951 w 1472927"/>
                <a:gd name="connsiteY6" fmla="*/ 842594 h 842594"/>
                <a:gd name="connsiteX7" fmla="*/ 520434 w 1472927"/>
                <a:gd name="connsiteY7" fmla="*/ 842594 h 842594"/>
                <a:gd name="connsiteX8" fmla="*/ 0 w 1472927"/>
                <a:gd name="connsiteY8" fmla="*/ 842594 h 842594"/>
                <a:gd name="connsiteX9" fmla="*/ 0 w 1472927"/>
                <a:gd name="connsiteY9" fmla="*/ 429723 h 842594"/>
                <a:gd name="connsiteX10" fmla="*/ 0 w 1472927"/>
                <a:gd name="connsiteY10" fmla="*/ 0 h 8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2927" h="842594" fill="none" extrusionOk="0">
                  <a:moveTo>
                    <a:pt x="0" y="0"/>
                  </a:moveTo>
                  <a:cubicBezTo>
                    <a:pt x="128698" y="-20782"/>
                    <a:pt x="272959" y="6293"/>
                    <a:pt x="476246" y="0"/>
                  </a:cubicBezTo>
                  <a:cubicBezTo>
                    <a:pt x="679533" y="-6293"/>
                    <a:pt x="755184" y="10836"/>
                    <a:pt x="967222" y="0"/>
                  </a:cubicBezTo>
                  <a:cubicBezTo>
                    <a:pt x="1179260" y="-10836"/>
                    <a:pt x="1310733" y="50271"/>
                    <a:pt x="1472927" y="0"/>
                  </a:cubicBezTo>
                  <a:cubicBezTo>
                    <a:pt x="1494880" y="135944"/>
                    <a:pt x="1426852" y="211417"/>
                    <a:pt x="1472927" y="421297"/>
                  </a:cubicBezTo>
                  <a:cubicBezTo>
                    <a:pt x="1519002" y="631177"/>
                    <a:pt x="1424507" y="695974"/>
                    <a:pt x="1472927" y="842594"/>
                  </a:cubicBezTo>
                  <a:cubicBezTo>
                    <a:pt x="1231293" y="861258"/>
                    <a:pt x="1099174" y="801149"/>
                    <a:pt x="981951" y="842594"/>
                  </a:cubicBezTo>
                  <a:cubicBezTo>
                    <a:pt x="864728" y="884039"/>
                    <a:pt x="701594" y="815939"/>
                    <a:pt x="520434" y="842594"/>
                  </a:cubicBezTo>
                  <a:cubicBezTo>
                    <a:pt x="339274" y="869249"/>
                    <a:pt x="166063" y="807236"/>
                    <a:pt x="0" y="842594"/>
                  </a:cubicBezTo>
                  <a:cubicBezTo>
                    <a:pt x="-5321" y="643123"/>
                    <a:pt x="15145" y="625010"/>
                    <a:pt x="0" y="429723"/>
                  </a:cubicBezTo>
                  <a:cubicBezTo>
                    <a:pt x="-15145" y="234436"/>
                    <a:pt x="45917" y="200706"/>
                    <a:pt x="0" y="0"/>
                  </a:cubicBezTo>
                  <a:close/>
                </a:path>
                <a:path w="1472927" h="842594" stroke="0" extrusionOk="0">
                  <a:moveTo>
                    <a:pt x="0" y="0"/>
                  </a:moveTo>
                  <a:cubicBezTo>
                    <a:pt x="118266" y="-46092"/>
                    <a:pt x="241275" y="48306"/>
                    <a:pt x="476246" y="0"/>
                  </a:cubicBezTo>
                  <a:cubicBezTo>
                    <a:pt x="711217" y="-48306"/>
                    <a:pt x="750071" y="48668"/>
                    <a:pt x="923034" y="0"/>
                  </a:cubicBezTo>
                  <a:cubicBezTo>
                    <a:pt x="1095997" y="-48668"/>
                    <a:pt x="1331926" y="53013"/>
                    <a:pt x="1472927" y="0"/>
                  </a:cubicBezTo>
                  <a:cubicBezTo>
                    <a:pt x="1484730" y="201518"/>
                    <a:pt x="1455687" y="323798"/>
                    <a:pt x="1472927" y="412871"/>
                  </a:cubicBezTo>
                  <a:cubicBezTo>
                    <a:pt x="1490167" y="501944"/>
                    <a:pt x="1425098" y="672542"/>
                    <a:pt x="1472927" y="842594"/>
                  </a:cubicBezTo>
                  <a:cubicBezTo>
                    <a:pt x="1336410" y="843253"/>
                    <a:pt x="1195697" y="821018"/>
                    <a:pt x="1011410" y="842594"/>
                  </a:cubicBezTo>
                  <a:cubicBezTo>
                    <a:pt x="827123" y="864170"/>
                    <a:pt x="747111" y="797913"/>
                    <a:pt x="549893" y="842594"/>
                  </a:cubicBezTo>
                  <a:cubicBezTo>
                    <a:pt x="352675" y="887275"/>
                    <a:pt x="151544" y="841916"/>
                    <a:pt x="0" y="842594"/>
                  </a:cubicBezTo>
                  <a:cubicBezTo>
                    <a:pt x="-44598" y="683149"/>
                    <a:pt x="11516" y="640022"/>
                    <a:pt x="0" y="446575"/>
                  </a:cubicBezTo>
                  <a:cubicBezTo>
                    <a:pt x="-11516" y="253128"/>
                    <a:pt x="31852" y="192309"/>
                    <a:pt x="0" y="0"/>
                  </a:cubicBezTo>
                  <a:close/>
                </a:path>
              </a:pathLst>
            </a:custGeom>
            <a:grp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endParaRPr lang="en-US" sz="1467" b="1" dirty="0">
                <a:solidFill>
                  <a:srgbClr val="191919"/>
                </a:solidFill>
                <a:latin typeface="Arial" charset="0"/>
                <a:ea typeface="Arial" charset="0"/>
                <a:cs typeface="Arial" charset="0"/>
              </a:endParaRPr>
            </a:p>
            <a:p>
              <a:pPr algn="ctr" eaLnBrk="1" hangingPunct="1">
                <a:spcBef>
                  <a:spcPct val="0"/>
                </a:spcBef>
                <a:buNone/>
              </a:pPr>
              <a:r>
                <a:rPr lang="en-US" sz="1467" b="1" dirty="0">
                  <a:solidFill>
                    <a:srgbClr val="191919"/>
                  </a:solidFill>
                  <a:latin typeface="Arial" charset="0"/>
                  <a:ea typeface="Arial" charset="0"/>
                  <a:cs typeface="Arial" charset="0"/>
                </a:rPr>
                <a:t>DBB WebApp</a:t>
              </a:r>
            </a:p>
            <a:p>
              <a:pPr algn="ctr" eaLnBrk="1" hangingPunct="1">
                <a:spcBef>
                  <a:spcPct val="0"/>
                </a:spcBef>
                <a:buNone/>
              </a:pPr>
              <a:endParaRPr lang="en-US" sz="1467" b="1" dirty="0">
                <a:solidFill>
                  <a:srgbClr val="191919"/>
                </a:solidFill>
                <a:latin typeface="Arial" charset="0"/>
                <a:ea typeface="Arial" charset="0"/>
                <a:cs typeface="Arial" charset="0"/>
              </a:endParaRPr>
            </a:p>
            <a:p>
              <a:pPr algn="ctr" eaLnBrk="1" hangingPunct="1">
                <a:spcBef>
                  <a:spcPct val="0"/>
                </a:spcBef>
                <a:buNone/>
              </a:pPr>
              <a:r>
                <a:rPr lang="en-US" sz="1200" dirty="0">
                  <a:solidFill>
                    <a:srgbClr val="191919"/>
                  </a:solidFill>
                  <a:latin typeface="Arial" charset="0"/>
                  <a:ea typeface="Arial" charset="0"/>
                  <a:cs typeface="Arial" charset="0"/>
                </a:rPr>
                <a:t>- Dependency Metadata</a:t>
              </a:r>
            </a:p>
            <a:p>
              <a:pPr marL="228594" indent="-228594" algn="ctr" eaLnBrk="1" hangingPunct="1">
                <a:spcBef>
                  <a:spcPct val="0"/>
                </a:spcBef>
                <a:buFontTx/>
                <a:buChar char="-"/>
              </a:pPr>
              <a:r>
                <a:rPr lang="en-US" sz="1200" dirty="0">
                  <a:solidFill>
                    <a:srgbClr val="191919"/>
                  </a:solidFill>
                  <a:latin typeface="Arial" charset="0"/>
                  <a:ea typeface="Arial" charset="0"/>
                  <a:cs typeface="Arial" charset="0"/>
                </a:rPr>
                <a:t>Build Results History</a:t>
              </a:r>
            </a:p>
            <a:p>
              <a:pPr marL="228594" indent="-228594" algn="ctr" eaLnBrk="1" hangingPunct="1">
                <a:spcBef>
                  <a:spcPct val="0"/>
                </a:spcBef>
                <a:buFontTx/>
                <a:buChar char="-"/>
              </a:pPr>
              <a:endParaRPr lang="en-US" sz="1200" dirty="0">
                <a:solidFill>
                  <a:srgbClr val="191919"/>
                </a:solidFill>
                <a:latin typeface="Arial" charset="0"/>
                <a:ea typeface="Arial" charset="0"/>
                <a:cs typeface="Arial" charset="0"/>
              </a:endParaRPr>
            </a:p>
          </p:txBody>
        </p:sp>
        <p:pic>
          <p:nvPicPr>
            <p:cNvPr id="92" name="Picture 91">
              <a:extLst>
                <a:ext uri="{FF2B5EF4-FFF2-40B4-BE49-F238E27FC236}">
                  <a16:creationId xmlns:a16="http://schemas.microsoft.com/office/drawing/2014/main" id="{98CC2AAE-D641-4753-94DF-888843CD5C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5857" y="1160772"/>
              <a:ext cx="339431" cy="424477"/>
            </a:xfrm>
            <a:prstGeom prst="rect">
              <a:avLst/>
            </a:prstGeom>
            <a:grpFill/>
          </p:spPr>
        </p:pic>
      </p:grpSp>
      <p:grpSp>
        <p:nvGrpSpPr>
          <p:cNvPr id="23" name="Group 22">
            <a:extLst>
              <a:ext uri="{FF2B5EF4-FFF2-40B4-BE49-F238E27FC236}">
                <a16:creationId xmlns:a16="http://schemas.microsoft.com/office/drawing/2014/main" id="{9BE3FED1-196B-40EB-BA47-BFC4D6C267F9}"/>
              </a:ext>
            </a:extLst>
          </p:cNvPr>
          <p:cNvGrpSpPr/>
          <p:nvPr/>
        </p:nvGrpSpPr>
        <p:grpSpPr>
          <a:xfrm>
            <a:off x="264430" y="1420638"/>
            <a:ext cx="2348492" cy="1198749"/>
            <a:chOff x="198322" y="1065478"/>
            <a:chExt cx="1761369" cy="899062"/>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8322" y="1065478"/>
              <a:ext cx="1761369" cy="899062"/>
            </a:xfrm>
            <a:custGeom>
              <a:avLst/>
              <a:gdLst>
                <a:gd name="connsiteX0" fmla="*/ 0 w 1761369"/>
                <a:gd name="connsiteY0" fmla="*/ 0 h 899062"/>
                <a:gd name="connsiteX1" fmla="*/ 569509 w 1761369"/>
                <a:gd name="connsiteY1" fmla="*/ 0 h 899062"/>
                <a:gd name="connsiteX2" fmla="*/ 1156632 w 1761369"/>
                <a:gd name="connsiteY2" fmla="*/ 0 h 899062"/>
                <a:gd name="connsiteX3" fmla="*/ 1761369 w 1761369"/>
                <a:gd name="connsiteY3" fmla="*/ 0 h 899062"/>
                <a:gd name="connsiteX4" fmla="*/ 1761369 w 1761369"/>
                <a:gd name="connsiteY4" fmla="*/ 449531 h 899062"/>
                <a:gd name="connsiteX5" fmla="*/ 1761369 w 1761369"/>
                <a:gd name="connsiteY5" fmla="*/ 899062 h 899062"/>
                <a:gd name="connsiteX6" fmla="*/ 1174246 w 1761369"/>
                <a:gd name="connsiteY6" fmla="*/ 899062 h 899062"/>
                <a:gd name="connsiteX7" fmla="*/ 622350 w 1761369"/>
                <a:gd name="connsiteY7" fmla="*/ 899062 h 899062"/>
                <a:gd name="connsiteX8" fmla="*/ 0 w 1761369"/>
                <a:gd name="connsiteY8" fmla="*/ 899062 h 899062"/>
                <a:gd name="connsiteX9" fmla="*/ 0 w 1761369"/>
                <a:gd name="connsiteY9" fmla="*/ 458522 h 899062"/>
                <a:gd name="connsiteX10" fmla="*/ 0 w 1761369"/>
                <a:gd name="connsiteY10" fmla="*/ 0 h 8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1369" h="899062" fill="none" extrusionOk="0">
                  <a:moveTo>
                    <a:pt x="0" y="0"/>
                  </a:moveTo>
                  <a:cubicBezTo>
                    <a:pt x="245964" y="-58480"/>
                    <a:pt x="347013" y="40718"/>
                    <a:pt x="569509" y="0"/>
                  </a:cubicBezTo>
                  <a:cubicBezTo>
                    <a:pt x="792005" y="-40718"/>
                    <a:pt x="964980" y="46061"/>
                    <a:pt x="1156632" y="0"/>
                  </a:cubicBezTo>
                  <a:cubicBezTo>
                    <a:pt x="1348284" y="-46061"/>
                    <a:pt x="1599512" y="52914"/>
                    <a:pt x="1761369" y="0"/>
                  </a:cubicBezTo>
                  <a:cubicBezTo>
                    <a:pt x="1805252" y="187548"/>
                    <a:pt x="1712869" y="342764"/>
                    <a:pt x="1761369" y="449531"/>
                  </a:cubicBezTo>
                  <a:cubicBezTo>
                    <a:pt x="1809869" y="556298"/>
                    <a:pt x="1732522" y="706277"/>
                    <a:pt x="1761369" y="899062"/>
                  </a:cubicBezTo>
                  <a:cubicBezTo>
                    <a:pt x="1622766" y="950453"/>
                    <a:pt x="1391403" y="841523"/>
                    <a:pt x="1174246" y="899062"/>
                  </a:cubicBezTo>
                  <a:cubicBezTo>
                    <a:pt x="957089" y="956601"/>
                    <a:pt x="761816" y="856148"/>
                    <a:pt x="622350" y="899062"/>
                  </a:cubicBezTo>
                  <a:cubicBezTo>
                    <a:pt x="482884" y="941976"/>
                    <a:pt x="196500" y="879720"/>
                    <a:pt x="0" y="899062"/>
                  </a:cubicBezTo>
                  <a:cubicBezTo>
                    <a:pt x="-39542" y="722647"/>
                    <a:pt x="51318" y="563693"/>
                    <a:pt x="0" y="458522"/>
                  </a:cubicBezTo>
                  <a:cubicBezTo>
                    <a:pt x="-51318" y="353351"/>
                    <a:pt x="9027" y="203034"/>
                    <a:pt x="0" y="0"/>
                  </a:cubicBezTo>
                  <a:close/>
                </a:path>
                <a:path w="1761369" h="899062" stroke="0" extrusionOk="0">
                  <a:moveTo>
                    <a:pt x="0" y="0"/>
                  </a:moveTo>
                  <a:cubicBezTo>
                    <a:pt x="117976" y="-31784"/>
                    <a:pt x="304520" y="67883"/>
                    <a:pt x="569509" y="0"/>
                  </a:cubicBezTo>
                  <a:cubicBezTo>
                    <a:pt x="834498" y="-67883"/>
                    <a:pt x="957047" y="41137"/>
                    <a:pt x="1103791" y="0"/>
                  </a:cubicBezTo>
                  <a:cubicBezTo>
                    <a:pt x="1250535" y="-41137"/>
                    <a:pt x="1495910" y="43026"/>
                    <a:pt x="1761369" y="0"/>
                  </a:cubicBezTo>
                  <a:cubicBezTo>
                    <a:pt x="1803110" y="216603"/>
                    <a:pt x="1731785" y="348970"/>
                    <a:pt x="1761369" y="440540"/>
                  </a:cubicBezTo>
                  <a:cubicBezTo>
                    <a:pt x="1790953" y="532110"/>
                    <a:pt x="1743575" y="681081"/>
                    <a:pt x="1761369" y="899062"/>
                  </a:cubicBezTo>
                  <a:cubicBezTo>
                    <a:pt x="1640913" y="918498"/>
                    <a:pt x="1416037" y="890003"/>
                    <a:pt x="1209473" y="899062"/>
                  </a:cubicBezTo>
                  <a:cubicBezTo>
                    <a:pt x="1002909" y="908121"/>
                    <a:pt x="908432" y="892420"/>
                    <a:pt x="657578" y="899062"/>
                  </a:cubicBezTo>
                  <a:cubicBezTo>
                    <a:pt x="406724" y="905704"/>
                    <a:pt x="236647" y="891521"/>
                    <a:pt x="0" y="899062"/>
                  </a:cubicBezTo>
                  <a:cubicBezTo>
                    <a:pt x="-24776" y="754376"/>
                    <a:pt x="11907" y="653841"/>
                    <a:pt x="0" y="476503"/>
                  </a:cubicBezTo>
                  <a:cubicBezTo>
                    <a:pt x="-11907" y="299165"/>
                    <a:pt x="54145" y="231770"/>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Clr>
                  <a:srgbClr val="000000"/>
                </a:buClr>
                <a:buFont typeface="Times New Roman" panose="02020603050405020304" pitchFamily="18" charset="0"/>
                <a:buNone/>
              </a:pPr>
              <a:endParaRPr lang="en-US" altLang="en-US" sz="1467" dirty="0"/>
            </a:p>
          </p:txBody>
        </p:sp>
        <p:sp>
          <p:nvSpPr>
            <p:cNvPr id="97" name="TextBox 25">
              <a:extLst>
                <a:ext uri="{FF2B5EF4-FFF2-40B4-BE49-F238E27FC236}">
                  <a16:creationId xmlns:a16="http://schemas.microsoft.com/office/drawing/2014/main" id="{2D7F3631-CEA4-448A-A7FE-92A8F05B8CC5}"/>
                </a:ext>
              </a:extLst>
            </p:cNvPr>
            <p:cNvSpPr txBox="1">
              <a:spLocks noChangeArrowheads="1"/>
            </p:cNvSpPr>
            <p:nvPr/>
          </p:nvSpPr>
          <p:spPr bwMode="auto">
            <a:xfrm>
              <a:off x="236887" y="1642710"/>
              <a:ext cx="1684819" cy="207749"/>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200" dirty="0"/>
                <a:t>Status, logs and links to reports</a:t>
              </a:r>
            </a:p>
          </p:txBody>
        </p:sp>
        <p:pic>
          <p:nvPicPr>
            <p:cNvPr id="98" name="Image 59">
              <a:extLst>
                <a:ext uri="{FF2B5EF4-FFF2-40B4-BE49-F238E27FC236}">
                  <a16:creationId xmlns:a16="http://schemas.microsoft.com/office/drawing/2014/main" id="{08BB5087-1778-43A4-A28D-997E1E35964A}"/>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36887" y="1126696"/>
              <a:ext cx="674938" cy="40115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pic>
        <p:pic>
          <p:nvPicPr>
            <p:cNvPr id="100" name="Picture 99">
              <a:extLst>
                <a:ext uri="{FF2B5EF4-FFF2-40B4-BE49-F238E27FC236}">
                  <a16:creationId xmlns:a16="http://schemas.microsoft.com/office/drawing/2014/main" id="{B35006ED-2E73-4916-8AB2-D640A347503D}"/>
                </a:ext>
              </a:extLst>
            </p:cNvPr>
            <p:cNvPicPr>
              <a:picLocks noChangeAspect="1"/>
            </p:cNvPicPr>
            <p:nvPr/>
          </p:nvPicPr>
          <p:blipFill>
            <a:blip r:embed="rId9"/>
            <a:stretch>
              <a:fillRect/>
            </a:stretch>
          </p:blipFill>
          <p:spPr>
            <a:xfrm>
              <a:off x="982205" y="1169193"/>
              <a:ext cx="939500" cy="292933"/>
            </a:xfrm>
            <a:prstGeom prst="rect">
              <a:avLst/>
            </a:prstGeom>
            <a:ln>
              <a:noFill/>
            </a:ln>
          </p:spPr>
          <p:style>
            <a:lnRef idx="1">
              <a:schemeClr val="accent4"/>
            </a:lnRef>
            <a:fillRef idx="2">
              <a:schemeClr val="accent4"/>
            </a:fillRef>
            <a:effectRef idx="1">
              <a:schemeClr val="accent4"/>
            </a:effectRef>
            <a:fontRef idx="minor">
              <a:schemeClr val="dk1"/>
            </a:fontRef>
          </p:style>
        </p:pic>
      </p:grpSp>
      <p:grpSp>
        <p:nvGrpSpPr>
          <p:cNvPr id="32" name="Group 31">
            <a:extLst>
              <a:ext uri="{FF2B5EF4-FFF2-40B4-BE49-F238E27FC236}">
                <a16:creationId xmlns:a16="http://schemas.microsoft.com/office/drawing/2014/main" id="{CBD8ADD8-C207-4F34-A199-3BA690E599C2}"/>
              </a:ext>
            </a:extLst>
          </p:cNvPr>
          <p:cNvGrpSpPr/>
          <p:nvPr/>
        </p:nvGrpSpPr>
        <p:grpSpPr>
          <a:xfrm>
            <a:off x="458994" y="3376312"/>
            <a:ext cx="3977100" cy="1695177"/>
            <a:chOff x="344245" y="2532233"/>
            <a:chExt cx="2982825" cy="1271383"/>
          </a:xfrm>
        </p:grpSpPr>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477266" y="2532233"/>
              <a:ext cx="1158138" cy="24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nSpc>
                  <a:spcPct val="100000"/>
                </a:lnSpc>
                <a:spcBef>
                  <a:spcPts val="1125"/>
                </a:spcBef>
                <a:buNone/>
              </a:pPr>
              <a:r>
                <a:rPr lang="en-US" altLang="en-US" sz="1467" b="1" dirty="0">
                  <a:solidFill>
                    <a:schemeClr val="bg1"/>
                  </a:solidFill>
                  <a:latin typeface="Arial" panose="020B0604020202020204" pitchFamily="34" charset="0"/>
                  <a:cs typeface="Arial" panose="020B0604020202020204" pitchFamily="34" charset="0"/>
                </a:rPr>
                <a:t>Any Git Server</a:t>
              </a:r>
            </a:p>
          </p:txBody>
        </p:sp>
        <p:grpSp>
          <p:nvGrpSpPr>
            <p:cNvPr id="28" name="Group 27">
              <a:extLst>
                <a:ext uri="{FF2B5EF4-FFF2-40B4-BE49-F238E27FC236}">
                  <a16:creationId xmlns:a16="http://schemas.microsoft.com/office/drawing/2014/main" id="{0C5CBCE2-DCA0-4871-8A05-7A342973E0FE}"/>
                </a:ext>
              </a:extLst>
            </p:cNvPr>
            <p:cNvGrpSpPr/>
            <p:nvPr/>
          </p:nvGrpSpPr>
          <p:grpSpPr>
            <a:xfrm>
              <a:off x="344245" y="2804646"/>
              <a:ext cx="2982825" cy="998970"/>
              <a:chOff x="344245" y="2804646"/>
              <a:chExt cx="2982825"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344245" y="2804646"/>
                <a:ext cx="1441376" cy="998970"/>
                <a:chOff x="-1293957" y="2840638"/>
                <a:chExt cx="2161634"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293957" y="2840638"/>
                  <a:ext cx="2161634"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467" dirty="0"/>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992276" y="3089013"/>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latin typeface="IBM Plex Sans" panose="020B0503050203000203" pitchFamily="34" charset="0"/>
                    </a:rPr>
                    <a:t>Main Repository</a:t>
                  </a:r>
                </a:p>
              </p:txBody>
            </p:sp>
          </p:grpSp>
          <p:cxnSp>
            <p:nvCxnSpPr>
              <p:cNvPr id="109" name="Connector: Elbow 108">
                <a:extLst>
                  <a:ext uri="{FF2B5EF4-FFF2-40B4-BE49-F238E27FC236}">
                    <a16:creationId xmlns:a16="http://schemas.microsoft.com/office/drawing/2014/main" id="{7711689E-5EFF-4BBC-9755-9F72CB65B88C}"/>
                  </a:ext>
                </a:extLst>
              </p:cNvPr>
              <p:cNvCxnSpPr>
                <a:cxnSpLocks/>
              </p:cNvCxnSpPr>
              <p:nvPr/>
            </p:nvCxnSpPr>
            <p:spPr>
              <a:xfrm flipV="1">
                <a:off x="1831181" y="2921710"/>
                <a:ext cx="1415331" cy="84"/>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1656581" y="3000559"/>
                <a:ext cx="1670489"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67" dirty="0">
                    <a:solidFill>
                      <a:schemeClr val="bg1"/>
                    </a:solidFill>
                  </a:rPr>
                  <a:t>CLONE to USS</a:t>
                </a:r>
              </a:p>
            </p:txBody>
          </p:sp>
        </p:gr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10"/>
          <a:stretch>
            <a:fillRect/>
          </a:stretch>
        </p:blipFill>
        <p:spPr>
          <a:xfrm>
            <a:off x="8476487" y="4008338"/>
            <a:ext cx="1149896" cy="573991"/>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4638458" y="5987701"/>
            <a:ext cx="5765991"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10991449" y="5987702"/>
            <a:ext cx="1090692" cy="579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6163740" y="6039481"/>
            <a:ext cx="844141" cy="471989"/>
          </a:xfrm>
          <a:prstGeom prst="rect">
            <a:avLst/>
          </a:prstGeom>
          <a:noFill/>
        </p:spPr>
        <p:txBody>
          <a:bodyPr wrap="none" lIns="121920" tIns="60960" rIns="121920" bIns="60960">
            <a:spAutoFit/>
          </a:bodyPr>
          <a:lstStyle/>
          <a:p>
            <a:pPr algn="ctr"/>
            <a:r>
              <a:rPr lang="en-US" sz="2267"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8267726" y="4893313"/>
            <a:ext cx="1617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11088252" y="6156337"/>
            <a:ext cx="876202" cy="471989"/>
          </a:xfrm>
          <a:prstGeom prst="rect">
            <a:avLst/>
          </a:prstGeom>
          <a:noFill/>
        </p:spPr>
        <p:txBody>
          <a:bodyPr wrap="none" lIns="121920" tIns="60960" rIns="121920" bIns="60960">
            <a:spAutoFit/>
          </a:bodyPr>
          <a:lstStyle/>
          <a:p>
            <a:pPr algn="ctr"/>
            <a:r>
              <a:rPr lang="en-US" sz="2267"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MVS</a:t>
            </a:r>
          </a:p>
        </p:txBody>
      </p:sp>
      <p:grpSp>
        <p:nvGrpSpPr>
          <p:cNvPr id="31" name="Group 30">
            <a:extLst>
              <a:ext uri="{FF2B5EF4-FFF2-40B4-BE49-F238E27FC236}">
                <a16:creationId xmlns:a16="http://schemas.microsoft.com/office/drawing/2014/main" id="{D520DFF7-318D-4C96-ABCA-B59A18D78B8D}"/>
              </a:ext>
            </a:extLst>
          </p:cNvPr>
          <p:cNvGrpSpPr/>
          <p:nvPr/>
        </p:nvGrpSpPr>
        <p:grpSpPr>
          <a:xfrm>
            <a:off x="2632539" y="1568296"/>
            <a:ext cx="5318711" cy="4033344"/>
            <a:chOff x="1974404" y="1176222"/>
            <a:chExt cx="3989033" cy="3025008"/>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630112" y="2782499"/>
              <a:ext cx="618492" cy="410928"/>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1400" dirty="0">
                  <a:solidFill>
                    <a:srgbClr val="000000"/>
                  </a:solidFill>
                  <a:latin typeface="IBM Plex Sans" panose="020B0503050203000203" pitchFamily="34" charset="0"/>
                  <a:cs typeface="Arial" panose="020B0604020202020204" pitchFamily="34" charset="0"/>
                </a:rPr>
                <a:t>CLONE</a:t>
              </a: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1974404" y="1176222"/>
              <a:ext cx="3989033" cy="3025008"/>
              <a:chOff x="1974404" y="1176222"/>
              <a:chExt cx="3989033" cy="3025008"/>
            </a:xfrm>
          </p:grpSpPr>
          <p:cxnSp>
            <p:nvCxnSpPr>
              <p:cNvPr id="69" name="Connector: Elbow 68">
                <a:extLst>
                  <a:ext uri="{FF2B5EF4-FFF2-40B4-BE49-F238E27FC236}">
                    <a16:creationId xmlns:a16="http://schemas.microsoft.com/office/drawing/2014/main" id="{2582CF33-7352-442A-9C41-64004690F317}"/>
                  </a:ext>
                </a:extLst>
              </p:cNvPr>
              <p:cNvCxnSpPr>
                <a:cxnSpLocks/>
                <a:stCxn id="90" idx="4"/>
              </p:cNvCxnSpPr>
              <p:nvPr/>
            </p:nvCxnSpPr>
            <p:spPr>
              <a:xfrm flipV="1">
                <a:off x="5248604" y="2983823"/>
                <a:ext cx="615407" cy="4140"/>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4979855-1DA8-4BE5-860A-4399CBF2621E}"/>
                  </a:ext>
                </a:extLst>
              </p:cNvPr>
              <p:cNvCxnSpPr>
                <a:cxnSpLocks/>
                <a:endCxn id="90" idx="2"/>
              </p:cNvCxnSpPr>
              <p:nvPr/>
            </p:nvCxnSpPr>
            <p:spPr>
              <a:xfrm flipV="1">
                <a:off x="3886325" y="2987964"/>
                <a:ext cx="743787" cy="69752"/>
              </a:xfrm>
              <a:prstGeom prst="bentConnector3">
                <a:avLst>
                  <a:gd name="adj1" fmla="val -10445"/>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712108" y="3624004"/>
                <a:ext cx="2251329" cy="57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467" b="1" dirty="0">
                    <a:solidFill>
                      <a:schemeClr val="bg1"/>
                    </a:solidFill>
                  </a:rPr>
                  <a:t>Run Groovy build  script</a:t>
                </a:r>
              </a:p>
              <a:p>
                <a:pPr algn="ctr">
                  <a:lnSpc>
                    <a:spcPct val="100000"/>
                  </a:lnSpc>
                  <a:spcBef>
                    <a:spcPct val="0"/>
                  </a:spcBef>
                  <a:buFontTx/>
                  <a:buNone/>
                </a:pPr>
                <a:endParaRPr lang="en-US" altLang="en-US" sz="1467" b="1" dirty="0">
                  <a:solidFill>
                    <a:schemeClr val="bg1"/>
                  </a:solidFill>
                </a:endParaRPr>
              </a:p>
              <a:p>
                <a:pPr algn="ctr">
                  <a:lnSpc>
                    <a:spcPct val="100000"/>
                  </a:lnSpc>
                  <a:spcBef>
                    <a:spcPct val="0"/>
                  </a:spcBef>
                  <a:buFontTx/>
                  <a:buNone/>
                </a:pPr>
                <a:r>
                  <a:rPr lang="en-US" altLang="en-US" sz="1467" b="1" dirty="0">
                    <a:solidFill>
                      <a:schemeClr val="bg1"/>
                    </a:solidFill>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286179" y="2381227"/>
                <a:ext cx="819774" cy="2258421"/>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endCxn id="93" idx="0"/>
              </p:cNvCxnSpPr>
              <p:nvPr/>
            </p:nvCxnSpPr>
            <p:spPr>
              <a:xfrm>
                <a:off x="1974404" y="1235385"/>
                <a:ext cx="1592452" cy="932468"/>
              </a:xfrm>
              <a:prstGeom prst="bentConnector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2305863" y="1176222"/>
                <a:ext cx="127570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67" dirty="0">
                    <a:solidFill>
                      <a:schemeClr val="bg1"/>
                    </a:solidFill>
                  </a:rPr>
                  <a:t>Start Job </a:t>
                </a:r>
              </a:p>
            </p:txBody>
          </p:sp>
          <p:grpSp>
            <p:nvGrpSpPr>
              <p:cNvPr id="29" name="Group 28">
                <a:extLst>
                  <a:ext uri="{FF2B5EF4-FFF2-40B4-BE49-F238E27FC236}">
                    <a16:creationId xmlns:a16="http://schemas.microsoft.com/office/drawing/2014/main" id="{5BD9D6C3-C517-4F89-9ED5-692AB6BE9A60}"/>
                  </a:ext>
                </a:extLst>
              </p:cNvPr>
              <p:cNvGrpSpPr/>
              <p:nvPr/>
            </p:nvGrpSpPr>
            <p:grpSpPr>
              <a:xfrm>
                <a:off x="1993098" y="1537117"/>
                <a:ext cx="1264683" cy="824448"/>
                <a:chOff x="1993098" y="1537117"/>
                <a:chExt cx="1264683" cy="824448"/>
              </a:xfrm>
            </p:grpSpPr>
            <p:cxnSp>
              <p:nvCxnSpPr>
                <p:cNvPr id="91" name="Connector: Elbow 90">
                  <a:extLst>
                    <a:ext uri="{FF2B5EF4-FFF2-40B4-BE49-F238E27FC236}">
                      <a16:creationId xmlns:a16="http://schemas.microsoft.com/office/drawing/2014/main" id="{CC744CEB-D928-4162-AE20-E9A6687F3AE1}"/>
                    </a:ext>
                  </a:extLst>
                </p:cNvPr>
                <p:cNvCxnSpPr>
                  <a:cxnSpLocks/>
                  <a:stCxn id="102" idx="1"/>
                </p:cNvCxnSpPr>
                <p:nvPr/>
              </p:nvCxnSpPr>
              <p:spPr>
                <a:xfrm rot="10800000">
                  <a:off x="1993098" y="1537117"/>
                  <a:ext cx="1264683" cy="824448"/>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25">
                  <a:extLst>
                    <a:ext uri="{FF2B5EF4-FFF2-40B4-BE49-F238E27FC236}">
                      <a16:creationId xmlns:a16="http://schemas.microsoft.com/office/drawing/2014/main" id="{B814D59D-00E7-4A6C-9608-A117842EBDE2}"/>
                    </a:ext>
                  </a:extLst>
                </p:cNvPr>
                <p:cNvSpPr txBox="1">
                  <a:spLocks noChangeArrowheads="1"/>
                </p:cNvSpPr>
                <p:nvPr/>
              </p:nvSpPr>
              <p:spPr bwMode="auto">
                <a:xfrm>
                  <a:off x="2088439" y="1619626"/>
                  <a:ext cx="890834"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67" dirty="0">
                      <a:solidFill>
                        <a:schemeClr val="bg1"/>
                      </a:solidFill>
                    </a:rPr>
                    <a:t>Logs</a:t>
                  </a:r>
                </a:p>
              </p:txBody>
            </p:sp>
          </p:grpSp>
        </p:grpSp>
      </p:grpSp>
      <p:grpSp>
        <p:nvGrpSpPr>
          <p:cNvPr id="25" name="Group 24">
            <a:extLst>
              <a:ext uri="{FF2B5EF4-FFF2-40B4-BE49-F238E27FC236}">
                <a16:creationId xmlns:a16="http://schemas.microsoft.com/office/drawing/2014/main" id="{1D90D282-CF5D-4CDB-833F-C8AD7B2657C2}"/>
              </a:ext>
            </a:extLst>
          </p:cNvPr>
          <p:cNvGrpSpPr/>
          <p:nvPr/>
        </p:nvGrpSpPr>
        <p:grpSpPr>
          <a:xfrm>
            <a:off x="4310718" y="2890474"/>
            <a:ext cx="890180" cy="1243595"/>
            <a:chOff x="3233038" y="2167855"/>
            <a:chExt cx="667635" cy="932696"/>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233038" y="2167855"/>
              <a:ext cx="667635" cy="932696"/>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1200" dirty="0">
                <a:solidFill>
                  <a:schemeClr val="bg1"/>
                </a:solidFill>
                <a:latin typeface="Arial" panose="020B0604020202020204" pitchFamily="34" charset="0"/>
                <a:cs typeface="Arial" panose="020B0604020202020204" pitchFamily="34" charset="0"/>
              </a:endParaRPr>
            </a:p>
          </p:txBody>
        </p:sp>
        <p:pic>
          <p:nvPicPr>
            <p:cNvPr id="102" name="Image 59">
              <a:extLst>
                <a:ext uri="{FF2B5EF4-FFF2-40B4-BE49-F238E27FC236}">
                  <a16:creationId xmlns:a16="http://schemas.microsoft.com/office/drawing/2014/main" id="{EB62A821-F3EF-4138-BB8B-94D41B3D97DF}"/>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257780" y="2195144"/>
              <a:ext cx="634480" cy="332839"/>
            </a:xfrm>
            <a:prstGeom prst="rect">
              <a:avLst/>
            </a:prstGeom>
          </p:spPr>
        </p:pic>
        <p:sp>
          <p:nvSpPr>
            <p:cNvPr id="103" name="TextBox 102">
              <a:extLst>
                <a:ext uri="{FF2B5EF4-FFF2-40B4-BE49-F238E27FC236}">
                  <a16:creationId xmlns:a16="http://schemas.microsoft.com/office/drawing/2014/main" id="{D16D663F-4DC2-4679-93E0-3FBB139B27A1}"/>
                </a:ext>
              </a:extLst>
            </p:cNvPr>
            <p:cNvSpPr txBox="1"/>
            <p:nvPr/>
          </p:nvSpPr>
          <p:spPr>
            <a:xfrm>
              <a:off x="3283752" y="2648476"/>
              <a:ext cx="540243" cy="238575"/>
            </a:xfrm>
            <a:prstGeom prst="rect">
              <a:avLst/>
            </a:prstGeom>
            <a:noFill/>
          </p:spPr>
          <p:txBody>
            <a:bodyPr wrap="square" rtlCol="0">
              <a:spAutoFit/>
            </a:bodyPr>
            <a:lstStyle/>
            <a:p>
              <a:r>
                <a:rPr lang="en-US" sz="1467" dirty="0"/>
                <a:t>Agent</a:t>
              </a:r>
            </a:p>
          </p:txBody>
        </p:sp>
      </p:grpSp>
      <p:sp>
        <p:nvSpPr>
          <p:cNvPr id="58" name="Rectangle 57">
            <a:extLst>
              <a:ext uri="{FF2B5EF4-FFF2-40B4-BE49-F238E27FC236}">
                <a16:creationId xmlns:a16="http://schemas.microsoft.com/office/drawing/2014/main" id="{31D57F29-F296-4E98-947B-7B99E3F10B83}"/>
              </a:ext>
            </a:extLst>
          </p:cNvPr>
          <p:cNvSpPr/>
          <p:nvPr/>
        </p:nvSpPr>
        <p:spPr>
          <a:xfrm>
            <a:off x="7683159" y="2198648"/>
            <a:ext cx="1339195" cy="615553"/>
          </a:xfrm>
          <a:prstGeom prst="rect">
            <a:avLst/>
          </a:prstGeom>
          <a:noFill/>
        </p:spPr>
        <p:txBody>
          <a:bodyPr wrap="square" lIns="121920" tIns="60960" rIns="121920" bIns="6096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z/OS</a:t>
            </a:r>
          </a:p>
        </p:txBody>
      </p:sp>
      <p:grpSp>
        <p:nvGrpSpPr>
          <p:cNvPr id="5" name="Group 4">
            <a:extLst>
              <a:ext uri="{FF2B5EF4-FFF2-40B4-BE49-F238E27FC236}">
                <a16:creationId xmlns:a16="http://schemas.microsoft.com/office/drawing/2014/main" id="{B09A94D4-9145-4195-87D4-A84F0C6877E2}"/>
              </a:ext>
            </a:extLst>
          </p:cNvPr>
          <p:cNvGrpSpPr/>
          <p:nvPr/>
        </p:nvGrpSpPr>
        <p:grpSpPr>
          <a:xfrm>
            <a:off x="-29513" y="2020013"/>
            <a:ext cx="1187779" cy="2385496"/>
            <a:chOff x="-29513" y="2020013"/>
            <a:chExt cx="1187779" cy="2385496"/>
          </a:xfrm>
        </p:grpSpPr>
        <p:cxnSp>
          <p:nvCxnSpPr>
            <p:cNvPr id="59" name="Connector: Elbow 58">
              <a:extLst>
                <a:ext uri="{FF2B5EF4-FFF2-40B4-BE49-F238E27FC236}">
                  <a16:creationId xmlns:a16="http://schemas.microsoft.com/office/drawing/2014/main" id="{D8D10523-46A4-49AF-9B49-F26B94BF4F8E}"/>
                </a:ext>
              </a:extLst>
            </p:cNvPr>
            <p:cNvCxnSpPr>
              <a:cxnSpLocks/>
              <a:stCxn id="107" idx="1"/>
              <a:endCxn id="96" idx="1"/>
            </p:cNvCxnSpPr>
            <p:nvPr/>
          </p:nvCxnSpPr>
          <p:spPr>
            <a:xfrm rot="10800000">
              <a:off x="264430" y="2020013"/>
              <a:ext cx="194564" cy="2385496"/>
            </a:xfrm>
            <a:prstGeom prst="bentConnector3">
              <a:avLst>
                <a:gd name="adj1" fmla="val 217493"/>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29513" y="2921770"/>
              <a:ext cx="118777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67" dirty="0">
                  <a:solidFill>
                    <a:schemeClr val="bg1"/>
                  </a:solidFill>
                </a:rPr>
                <a:t>Commit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B5F18-561E-44EE-9911-F05F15DBE8A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a:xfrm>
            <a:off x="940961" y="315650"/>
            <a:ext cx="4524096" cy="647572"/>
          </a:xfrm>
        </p:spPr>
        <p:txBody>
          <a:bodyPr>
            <a:normAutofit/>
          </a:bodyPr>
          <a:lstStyle/>
          <a:p>
            <a:r>
              <a:rPr lang="en-US" dirty="0">
                <a:solidFill>
                  <a:schemeClr val="bg1"/>
                </a:solidFill>
              </a:rPr>
              <a:t>DBB Java API Toolkit </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143487" y="1319266"/>
            <a:ext cx="5974231" cy="4842639"/>
          </a:xfrm>
          <a:solidFill>
            <a:schemeClr val="tx1"/>
          </a:solidFill>
        </p:spPr>
        <p:txBody>
          <a:bodyPr>
            <a:normAutofit/>
          </a:bodyPr>
          <a:lstStyle/>
          <a:p>
            <a:pPr marL="0" indent="0" algn="ctr">
              <a:buNone/>
            </a:pPr>
            <a:r>
              <a:rPr lang="en-US" sz="3200" dirty="0">
                <a:solidFill>
                  <a:schemeClr val="bg1"/>
                </a:solidFill>
              </a:rPr>
              <a:t>A set of Java APIs used to define scripts that:</a:t>
            </a:r>
            <a:br>
              <a:rPr lang="en-US" sz="3200" dirty="0">
                <a:solidFill>
                  <a:schemeClr val="bg1"/>
                </a:solidFill>
              </a:rPr>
            </a:br>
            <a:endParaRPr lang="en-US" sz="3200" dirty="0">
              <a:solidFill>
                <a:schemeClr val="bg1"/>
              </a:solidFill>
            </a:endParaRPr>
          </a:p>
          <a:p>
            <a:pPr marL="365751" lvl="1"/>
            <a:r>
              <a:rPr lang="en-US" sz="2667" dirty="0">
                <a:solidFill>
                  <a:schemeClr val="bg1"/>
                </a:solidFill>
              </a:rPr>
              <a:t>Run MVS programs, TSO/ISPF commands,  Submit  JCL </a:t>
            </a:r>
          </a:p>
          <a:p>
            <a:pPr marL="365751" lvl="1"/>
            <a:r>
              <a:rPr lang="en-US" sz="2667" dirty="0">
                <a:solidFill>
                  <a:schemeClr val="bg1"/>
                </a:solidFill>
              </a:rPr>
              <a:t>Scan, store and retrieve application dependency metadata </a:t>
            </a:r>
          </a:p>
          <a:p>
            <a:pPr marL="365751" lvl="1"/>
            <a:r>
              <a:rPr lang="en-US" sz="2667" dirty="0">
                <a:solidFill>
                  <a:schemeClr val="bg1"/>
                </a:solidFill>
              </a:rPr>
              <a:t>Utilities to copy to/from PDS’s and USS zFS</a:t>
            </a:r>
          </a:p>
          <a:p>
            <a:pPr marL="365751" lvl="1"/>
            <a:r>
              <a:rPr lang="en-US" sz="2667" dirty="0">
                <a:solidFill>
                  <a:schemeClr val="bg1"/>
                </a:solidFill>
              </a:rPr>
              <a:t>Migrate source from PDS’s to Git </a:t>
            </a:r>
          </a:p>
          <a:p>
            <a:pPr marL="0" indent="0">
              <a:buNone/>
            </a:pPr>
            <a:endParaRPr lang="en-US" sz="3200" dirty="0">
              <a:solidFill>
                <a:schemeClr val="bg1"/>
              </a:solidFill>
            </a:endParaRPr>
          </a:p>
        </p:txBody>
      </p:sp>
      <p:sp>
        <p:nvSpPr>
          <p:cNvPr id="5" name="Rectangle 4">
            <a:extLst>
              <a:ext uri="{FF2B5EF4-FFF2-40B4-BE49-F238E27FC236}">
                <a16:creationId xmlns:a16="http://schemas.microsoft.com/office/drawing/2014/main" id="{70260129-1F9B-4FDC-ABA6-39E28D653CF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1DC55700-FC53-4E9E-92A9-FDF5929F5DC3}"/>
              </a:ext>
            </a:extLst>
          </p:cNvPr>
          <p:cNvPicPr>
            <a:picLocks noChangeAspect="1"/>
          </p:cNvPicPr>
          <p:nvPr/>
        </p:nvPicPr>
        <p:blipFill rotWithShape="1">
          <a:blip r:embed="rId2"/>
          <a:srcRect l="521" t="11939" r="43056" b="1728"/>
          <a:stretch/>
        </p:blipFill>
        <p:spPr>
          <a:xfrm>
            <a:off x="6190127" y="670309"/>
            <a:ext cx="5785979" cy="4979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2462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228D-CA1D-4CE0-8DE6-69735B9D8B85}"/>
              </a:ext>
            </a:extLst>
          </p:cNvPr>
          <p:cNvSpPr>
            <a:spLocks noGrp="1"/>
          </p:cNvSpPr>
          <p:nvPr>
            <p:ph type="title"/>
          </p:nvPr>
        </p:nvSpPr>
        <p:spPr>
          <a:xfrm>
            <a:off x="285115" y="2501675"/>
            <a:ext cx="3986669" cy="713232"/>
          </a:xfrm>
        </p:spPr>
        <p:txBody>
          <a:bodyPr>
            <a:normAutofit/>
          </a:bodyPr>
          <a:lstStyle/>
          <a:p>
            <a:r>
              <a:rPr lang="en-US" dirty="0">
                <a:solidFill>
                  <a:schemeClr val="bg1"/>
                </a:solidFill>
              </a:rPr>
              <a:t>DBB Build Modes</a:t>
            </a:r>
          </a:p>
        </p:txBody>
      </p:sp>
      <p:sp>
        <p:nvSpPr>
          <p:cNvPr id="3" name="Content Placeholder 2">
            <a:extLst>
              <a:ext uri="{FF2B5EF4-FFF2-40B4-BE49-F238E27FC236}">
                <a16:creationId xmlns:a16="http://schemas.microsoft.com/office/drawing/2014/main" id="{15FE7273-2D3B-41D8-A410-1ACA4B455736}"/>
              </a:ext>
            </a:extLst>
          </p:cNvPr>
          <p:cNvSpPr>
            <a:spLocks noGrp="1"/>
          </p:cNvSpPr>
          <p:nvPr>
            <p:ph idx="1"/>
          </p:nvPr>
        </p:nvSpPr>
        <p:spPr>
          <a:xfrm>
            <a:off x="4372621" y="341167"/>
            <a:ext cx="7534265" cy="6120892"/>
          </a:xfrm>
        </p:spPr>
        <p:txBody>
          <a:bodyPr anchor="ctr">
            <a:noAutofit/>
          </a:bodyPr>
          <a:lstStyle/>
          <a:p>
            <a:r>
              <a:rPr lang="en-US" sz="2400" b="1" dirty="0">
                <a:solidFill>
                  <a:schemeClr val="bg1"/>
                </a:solidFill>
              </a:rPr>
              <a:t>Single Program</a:t>
            </a:r>
            <a:r>
              <a:rPr lang="en-US" sz="2400" dirty="0">
                <a:solidFill>
                  <a:schemeClr val="bg1"/>
                </a:solidFill>
              </a:rPr>
              <a:t> - Build a single program in the application.</a:t>
            </a:r>
          </a:p>
          <a:p>
            <a:r>
              <a:rPr lang="en-US" sz="2400" b="1" dirty="0">
                <a:solidFill>
                  <a:schemeClr val="bg1"/>
                </a:solidFill>
              </a:rPr>
              <a:t>List of Programs </a:t>
            </a:r>
            <a:r>
              <a:rPr lang="en-US" sz="2400" dirty="0">
                <a:solidFill>
                  <a:schemeClr val="bg1"/>
                </a:solidFill>
              </a:rPr>
              <a:t>- Build a list of programs provided by a text file.</a:t>
            </a:r>
          </a:p>
          <a:p>
            <a:r>
              <a:rPr lang="en-US" sz="2400" b="1" dirty="0">
                <a:solidFill>
                  <a:schemeClr val="bg1"/>
                </a:solidFill>
              </a:rPr>
              <a:t>Full Build </a:t>
            </a:r>
            <a:r>
              <a:rPr lang="en-US" sz="2400" dirty="0">
                <a:solidFill>
                  <a:schemeClr val="bg1"/>
                </a:solidFill>
              </a:rPr>
              <a:t>- Build all programs (or buildable files) of an application.</a:t>
            </a:r>
          </a:p>
          <a:p>
            <a:r>
              <a:rPr lang="en-US" sz="2400" b="1" dirty="0">
                <a:solidFill>
                  <a:schemeClr val="bg1"/>
                </a:solidFill>
              </a:rPr>
              <a:t>Impact Build -</a:t>
            </a:r>
            <a:r>
              <a:rPr lang="en-US" sz="2400" dirty="0">
                <a:solidFill>
                  <a:schemeClr val="bg1"/>
                </a:solidFill>
              </a:rPr>
              <a:t> Build only programs impacted changed since the last build.</a:t>
            </a:r>
          </a:p>
          <a:p>
            <a:r>
              <a:rPr lang="en-US" sz="2400" b="1" dirty="0">
                <a:solidFill>
                  <a:schemeClr val="bg1"/>
                </a:solidFill>
              </a:rPr>
              <a:t>Branch Build </a:t>
            </a:r>
            <a:r>
              <a:rPr lang="en-US" sz="2400" dirty="0">
                <a:solidFill>
                  <a:schemeClr val="bg1"/>
                </a:solidFill>
              </a:rPr>
              <a:t>- Detects when building a topic branch for the first time and will automatically clone the dependency data collections from the main build branch in order to avoid having to rescan the entire application.</a:t>
            </a:r>
          </a:p>
          <a:p>
            <a:r>
              <a:rPr lang="en-US" sz="2400" b="1" dirty="0">
                <a:solidFill>
                  <a:schemeClr val="bg1"/>
                </a:solidFill>
              </a:rPr>
              <a:t>Scan Only </a:t>
            </a:r>
            <a:r>
              <a:rPr lang="en-US" sz="2400" dirty="0">
                <a:solidFill>
                  <a:schemeClr val="bg1"/>
                </a:solidFill>
              </a:rPr>
              <a:t>- Skip the actual building and only scan source files for dependency data </a:t>
            </a:r>
          </a:p>
          <a:p>
            <a:pPr>
              <a:spcBef>
                <a:spcPts val="0"/>
              </a:spcBef>
            </a:pPr>
            <a:endParaRPr lang="en-US" sz="2400" baseline="30000" dirty="0">
              <a:solidFill>
                <a:schemeClr val="bg1"/>
              </a:solidFill>
            </a:endParaRPr>
          </a:p>
          <a:p>
            <a:pPr marL="0" indent="0">
              <a:spcBef>
                <a:spcPts val="0"/>
              </a:spcBef>
              <a:buNone/>
            </a:pPr>
            <a:endParaRPr lang="en-US" sz="2400" b="1" baseline="30000" dirty="0">
              <a:solidFill>
                <a:schemeClr val="bg1"/>
              </a:solidFill>
            </a:endParaRPr>
          </a:p>
        </p:txBody>
      </p:sp>
      <p:sp>
        <p:nvSpPr>
          <p:cNvPr id="5" name="Rectangle 4">
            <a:extLst>
              <a:ext uri="{FF2B5EF4-FFF2-40B4-BE49-F238E27FC236}">
                <a16:creationId xmlns:a16="http://schemas.microsoft.com/office/drawing/2014/main" id="{5BB692F0-18D6-4805-9B2E-533A74293951}"/>
              </a:ext>
            </a:extLst>
          </p:cNvPr>
          <p:cNvSpPr/>
          <p:nvPr/>
        </p:nvSpPr>
        <p:spPr>
          <a:xfrm>
            <a:off x="8321514" y="6628290"/>
            <a:ext cx="232756" cy="246221"/>
          </a:xfrm>
          <a:prstGeom prst="rect">
            <a:avLst/>
          </a:prstGeom>
        </p:spPr>
        <p:txBody>
          <a:bodyPr wrap="none">
            <a:spAutoFit/>
          </a:bodyPr>
          <a:lstStyle/>
          <a:p>
            <a:r>
              <a:rPr lang="en-US" sz="1000" baseline="30000" dirty="0"/>
              <a:t>1</a:t>
            </a:r>
            <a:endParaRPr lang="en-US" sz="1000" dirty="0"/>
          </a:p>
        </p:txBody>
      </p:sp>
      <p:sp>
        <p:nvSpPr>
          <p:cNvPr id="6" name="Rectangle 5">
            <a:extLst>
              <a:ext uri="{FF2B5EF4-FFF2-40B4-BE49-F238E27FC236}">
                <a16:creationId xmlns:a16="http://schemas.microsoft.com/office/drawing/2014/main" id="{585AA3CB-F83B-4241-B933-E318CBB68C77}"/>
              </a:ext>
            </a:extLst>
          </p:cNvPr>
          <p:cNvSpPr/>
          <p:nvPr/>
        </p:nvSpPr>
        <p:spPr>
          <a:xfrm>
            <a:off x="9130249" y="6227545"/>
            <a:ext cx="3061751" cy="630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C934C766-97BB-4EB3-8926-6C2CCAFEB192}"/>
              </a:ext>
            </a:extLst>
          </p:cNvPr>
          <p:cNvSpPr/>
          <p:nvPr/>
        </p:nvSpPr>
        <p:spPr>
          <a:xfrm>
            <a:off x="8002720" y="6160168"/>
            <a:ext cx="4189280" cy="714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390245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A3AC9-B8B0-4187-8D1A-378A5E3AB0D6}"/>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99B1C1F9-5594-49E9-B843-1D8E7D224E6E}"/>
              </a:ext>
            </a:extLst>
          </p:cNvPr>
          <p:cNvSpPr>
            <a:spLocks noGrp="1"/>
          </p:cNvSpPr>
          <p:nvPr>
            <p:ph idx="1"/>
          </p:nvPr>
        </p:nvSpPr>
        <p:spPr>
          <a:xfrm>
            <a:off x="271308" y="200968"/>
            <a:ext cx="11331189" cy="6072393"/>
          </a:xfrm>
        </p:spPr>
        <p:txBody>
          <a:bodyPr>
            <a:normAutofit/>
          </a:bodyPr>
          <a:lstStyle/>
          <a:p>
            <a:pPr marL="0" indent="0">
              <a:buNone/>
            </a:pPr>
            <a:r>
              <a:rPr lang="en-US" sz="4267" b="1" dirty="0">
                <a:solidFill>
                  <a:schemeClr val="bg2"/>
                </a:solidFill>
              </a:rPr>
              <a:t>DBB Web Application </a:t>
            </a:r>
          </a:p>
          <a:p>
            <a:pPr lvl="1"/>
            <a:r>
              <a:rPr lang="en-US" sz="3733" dirty="0">
                <a:solidFill>
                  <a:schemeClr val="bg2"/>
                </a:solidFill>
              </a:rPr>
              <a:t>application dependency information </a:t>
            </a:r>
          </a:p>
          <a:p>
            <a:pPr lvl="1"/>
            <a:r>
              <a:rPr lang="en-US" sz="3733" dirty="0">
                <a:solidFill>
                  <a:schemeClr val="bg2"/>
                </a:solidFill>
              </a:rPr>
              <a:t>build reports</a:t>
            </a:r>
          </a:p>
          <a:p>
            <a:pPr lvl="1"/>
            <a:r>
              <a:rPr lang="en-US" sz="3733" dirty="0">
                <a:solidFill>
                  <a:schemeClr val="bg2"/>
                </a:solidFill>
              </a:rPr>
              <a:t>REST APIs access</a:t>
            </a:r>
          </a:p>
          <a:p>
            <a:pPr marL="457189" lvl="1" indent="0">
              <a:buNone/>
            </a:pPr>
            <a:endParaRPr lang="en-US" sz="4267" b="1" dirty="0">
              <a:solidFill>
                <a:schemeClr val="bg2"/>
              </a:solidFill>
            </a:endParaRPr>
          </a:p>
          <a:p>
            <a:pPr marL="0" indent="0">
              <a:buNone/>
            </a:pPr>
            <a:r>
              <a:rPr lang="en-US" sz="4267" b="1" dirty="0">
                <a:solidFill>
                  <a:schemeClr val="bg2"/>
                </a:solidFill>
              </a:rPr>
              <a:t>DBB Sample Build Framework</a:t>
            </a:r>
          </a:p>
          <a:p>
            <a:pPr lvl="1"/>
            <a:r>
              <a:rPr lang="en-US" sz="3733" dirty="0">
                <a:solidFill>
                  <a:schemeClr val="bg2"/>
                </a:solidFill>
              </a:rPr>
              <a:t>free groovy scripts to build your own CI process</a:t>
            </a:r>
          </a:p>
          <a:p>
            <a:pPr lvl="1"/>
            <a:r>
              <a:rPr lang="en-US" sz="3733" dirty="0">
                <a:solidFill>
                  <a:schemeClr val="bg2"/>
                </a:solidFill>
              </a:rPr>
              <a:t>Visit and contribute to our public DBB  repo </a:t>
            </a:r>
          </a:p>
          <a:p>
            <a:pPr marL="914377" lvl="2" indent="0" algn="ctr">
              <a:buNone/>
            </a:pPr>
            <a:br>
              <a:rPr lang="en-US" sz="2667" dirty="0">
                <a:solidFill>
                  <a:srgbClr val="619AEC"/>
                </a:solidFill>
                <a:hlinkClick r:id="rId2">
                  <a:extLst>
                    <a:ext uri="{A12FA001-AC4F-418D-AE19-62706E023703}">
                      <ahyp:hlinkClr xmlns:ahyp="http://schemas.microsoft.com/office/drawing/2018/hyperlinkcolor" val="tx"/>
                    </a:ext>
                  </a:extLst>
                </a:hlinkClick>
              </a:rPr>
            </a:br>
            <a:r>
              <a:rPr lang="en-US" sz="2667" dirty="0">
                <a:solidFill>
                  <a:srgbClr val="619AEC"/>
                </a:solidFill>
                <a:hlinkClick r:id="rId2">
                  <a:extLst>
                    <a:ext uri="{A12FA001-AC4F-418D-AE19-62706E023703}">
                      <ahyp:hlinkClr xmlns:ahyp="http://schemas.microsoft.com/office/drawing/2018/hyperlinkcolor" val="tx"/>
                    </a:ext>
                  </a:extLst>
                </a:hlinkClick>
              </a:rPr>
              <a:t>https://github.com/IBM/dbb</a:t>
            </a:r>
            <a:endParaRPr lang="en-US" sz="2667" dirty="0">
              <a:solidFill>
                <a:srgbClr val="619AEC"/>
              </a:solidFill>
            </a:endParaRPr>
          </a:p>
          <a:p>
            <a:endParaRPr lang="en-US" sz="5867" dirty="0">
              <a:solidFill>
                <a:schemeClr val="bg2"/>
              </a:solidFill>
            </a:endParaRPr>
          </a:p>
        </p:txBody>
      </p:sp>
      <p:sp>
        <p:nvSpPr>
          <p:cNvPr id="4" name="Rectangle 3">
            <a:extLst>
              <a:ext uri="{FF2B5EF4-FFF2-40B4-BE49-F238E27FC236}">
                <a16:creationId xmlns:a16="http://schemas.microsoft.com/office/drawing/2014/main" id="{8FEAFC5C-1E72-4E5A-A1D9-DEACB745D75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900502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EF9EF-4F0A-4A4B-A648-B7AA1411491D}"/>
              </a:ext>
            </a:extLst>
          </p:cNvPr>
          <p:cNvSpPr/>
          <p:nvPr/>
        </p:nvSpPr>
        <p:spPr>
          <a:xfrm>
            <a:off x="8002720" y="6151001"/>
            <a:ext cx="4189280" cy="70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623E3447-BF14-427F-B333-D00159E34AB0}"/>
              </a:ext>
            </a:extLst>
          </p:cNvPr>
          <p:cNvPicPr>
            <a:picLocks noChangeAspect="1"/>
          </p:cNvPicPr>
          <p:nvPr/>
        </p:nvPicPr>
        <p:blipFill rotWithShape="1">
          <a:blip r:embed="rId3"/>
          <a:srcRect t="13698" r="2637" b="2312"/>
          <a:stretch/>
        </p:blipFill>
        <p:spPr>
          <a:xfrm>
            <a:off x="0" y="-77001"/>
            <a:ext cx="12192000" cy="5995163"/>
          </a:xfrm>
          <a:prstGeom prst="rect">
            <a:avLst/>
          </a:prstGeom>
        </p:spPr>
      </p:pic>
      <p:sp>
        <p:nvSpPr>
          <p:cNvPr id="3" name="Rectangle 2">
            <a:extLst>
              <a:ext uri="{FF2B5EF4-FFF2-40B4-BE49-F238E27FC236}">
                <a16:creationId xmlns:a16="http://schemas.microsoft.com/office/drawing/2014/main" id="{CE95FFC9-3B78-4572-B8D2-B7F6363FBBA6}"/>
              </a:ext>
            </a:extLst>
          </p:cNvPr>
          <p:cNvSpPr/>
          <p:nvPr/>
        </p:nvSpPr>
        <p:spPr>
          <a:xfrm>
            <a:off x="9130249" y="6086833"/>
            <a:ext cx="3061751" cy="771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927189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Session Objectives</a:t>
            </a:r>
          </a:p>
        </p:txBody>
      </p:sp>
      <p:sp>
        <p:nvSpPr>
          <p:cNvPr id="9220" name="Rectangle 3"/>
          <p:cNvSpPr>
            <a:spLocks noGrp="1" noChangeArrowheads="1"/>
          </p:cNvSpPr>
          <p:nvPr>
            <p:ph idx="1"/>
          </p:nvPr>
        </p:nvSpPr>
        <p:spPr/>
        <p:txBody>
          <a:bodyPr/>
          <a:lstStyle/>
          <a:p>
            <a:r>
              <a:rPr lang="en-US" sz="2800" dirty="0">
                <a:solidFill>
                  <a:schemeClr val="bg1"/>
                </a:solidFill>
              </a:rPr>
              <a:t>Concepts</a:t>
            </a:r>
          </a:p>
          <a:p>
            <a:pPr lvl="1"/>
            <a:r>
              <a:rPr lang="en-US" sz="2400" dirty="0">
                <a:solidFill>
                  <a:schemeClr val="bg1"/>
                </a:solidFill>
              </a:rPr>
              <a:t>DevOps on Z – Really? </a:t>
            </a:r>
          </a:p>
          <a:p>
            <a:pPr lvl="1"/>
            <a:r>
              <a:rPr lang="en-US" sz="2400" dirty="0">
                <a:solidFill>
                  <a:schemeClr val="bg1"/>
                </a:solidFill>
              </a:rPr>
              <a:t>Continuous Integration / Continuous Deployment (CI/CD)</a:t>
            </a:r>
          </a:p>
          <a:p>
            <a:pPr lvl="1"/>
            <a:r>
              <a:rPr lang="en-US" sz="2400" dirty="0">
                <a:solidFill>
                  <a:schemeClr val="bg1"/>
                </a:solidFill>
              </a:rPr>
              <a:t>Git  for Z</a:t>
            </a:r>
          </a:p>
          <a:p>
            <a:pPr lvl="1"/>
            <a:r>
              <a:rPr lang="en-US" sz="2400" dirty="0">
                <a:solidFill>
                  <a:schemeClr val="bg1"/>
                </a:solidFill>
              </a:rPr>
              <a:t>IBM’s Dependency Based Build  Tool (DBB)</a:t>
            </a:r>
          </a:p>
          <a:p>
            <a:pPr lvl="1"/>
            <a:r>
              <a:rPr lang="en-US" sz="2400" dirty="0">
                <a:solidFill>
                  <a:schemeClr val="bg1"/>
                </a:solidFill>
              </a:rPr>
              <a:t>Urban Code Deploy for Z</a:t>
            </a:r>
          </a:p>
          <a:p>
            <a:pPr lvl="1"/>
            <a:endParaRPr lang="en-US" sz="2400" dirty="0">
              <a:solidFill>
                <a:schemeClr val="bg1"/>
              </a:solidFill>
            </a:endParaRPr>
          </a:p>
          <a:p>
            <a:r>
              <a:rPr lang="en-US" sz="2800" dirty="0">
                <a:solidFill>
                  <a:schemeClr val="bg1"/>
                </a:solidFill>
              </a:rPr>
              <a:t>Demo A Basic End-to-End workflow</a:t>
            </a:r>
          </a:p>
          <a:p>
            <a:r>
              <a:rPr lang="en-US" sz="2800" dirty="0">
                <a:solidFill>
                  <a:schemeClr val="bg1"/>
                </a:solidFill>
              </a:rPr>
              <a:t>Getting Started </a:t>
            </a:r>
          </a:p>
          <a:p>
            <a:endParaRPr lang="en-US" sz="2800" dirty="0">
              <a:solidFill>
                <a:schemeClr val="bg1"/>
              </a:solidFill>
            </a:endParaRPr>
          </a:p>
          <a:p>
            <a:endParaRPr lang="en-US" sz="2800" dirty="0">
              <a:solidFill>
                <a:schemeClr val="bg1"/>
              </a:solidFill>
            </a:endParaRPr>
          </a:p>
        </p:txBody>
      </p:sp>
      <p:sp>
        <p:nvSpPr>
          <p:cNvPr id="2" name="Footer Placeholder 1">
            <a:extLst>
              <a:ext uri="{FF2B5EF4-FFF2-40B4-BE49-F238E27FC236}">
                <a16:creationId xmlns:a16="http://schemas.microsoft.com/office/drawing/2014/main" id="{BD984F96-9E0A-45BC-9015-F664BC8C92E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3" name="Slide Number Placeholder 2">
            <a:extLst>
              <a:ext uri="{FF2B5EF4-FFF2-40B4-BE49-F238E27FC236}">
                <a16:creationId xmlns:a16="http://schemas.microsoft.com/office/drawing/2014/main" id="{BF21DAA5-B3B0-4FE2-B0D8-1A8A6CFC21FA}"/>
              </a:ext>
            </a:extLst>
          </p:cNvPr>
          <p:cNvSpPr>
            <a:spLocks noGrp="1"/>
          </p:cNvSpPr>
          <p:nvPr>
            <p:ph type="sldNum" sz="quarter" idx="11"/>
          </p:nvPr>
        </p:nvSpPr>
        <p:spPr/>
        <p:txBody>
          <a:bodyPr/>
          <a:lstStyle/>
          <a:p>
            <a:pPr>
              <a:defRPr/>
            </a:pPr>
            <a:fld id="{49E8191D-B835-45D5-91BE-8CAFF430D317}" type="slidenum">
              <a:rPr lang="en-US" smtClean="0"/>
              <a:pPr>
                <a:defRPr/>
              </a:pPr>
              <a:t>2</a:t>
            </a:fld>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F8B-EF1D-4CB7-AABC-C0A657F53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81613-D0C9-448D-86A5-79627F8C86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8E99E3-10A4-4DE1-A0FC-F13E95CBA88C}"/>
              </a:ext>
            </a:extLst>
          </p:cNvPr>
          <p:cNvPicPr>
            <a:picLocks noChangeAspect="1"/>
          </p:cNvPicPr>
          <p:nvPr/>
        </p:nvPicPr>
        <p:blipFill rotWithShape="1">
          <a:blip r:embed="rId3"/>
          <a:srcRect t="13293" r="12417" b="3876"/>
          <a:stretch/>
        </p:blipFill>
        <p:spPr>
          <a:xfrm>
            <a:off x="-1" y="-16204"/>
            <a:ext cx="12192001" cy="6193168"/>
          </a:xfrm>
          <a:prstGeom prst="rect">
            <a:avLst/>
          </a:prstGeom>
        </p:spPr>
      </p:pic>
      <p:sp>
        <p:nvSpPr>
          <p:cNvPr id="5" name="Rectangle 4">
            <a:extLst>
              <a:ext uri="{FF2B5EF4-FFF2-40B4-BE49-F238E27FC236}">
                <a16:creationId xmlns:a16="http://schemas.microsoft.com/office/drawing/2014/main" id="{53094F42-9FEA-4699-A940-2C254B691891}"/>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787453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8475-C585-42D2-9107-35177805B3EA}"/>
              </a:ext>
            </a:extLst>
          </p:cNvPr>
          <p:cNvSpPr>
            <a:spLocks noGrp="1"/>
          </p:cNvSpPr>
          <p:nvPr>
            <p:ph type="title"/>
          </p:nvPr>
        </p:nvSpPr>
        <p:spPr/>
        <p:txBody>
          <a:bodyPr>
            <a:normAutofit fontScale="90000"/>
          </a:bodyPr>
          <a:lstStyle/>
          <a:p>
            <a:r>
              <a:rPr lang="en-US" sz="5333" dirty="0">
                <a:solidFill>
                  <a:schemeClr val="bg1"/>
                </a:solidFill>
              </a:rPr>
              <a:t>What is Groovy?</a:t>
            </a:r>
          </a:p>
        </p:txBody>
      </p:sp>
      <p:pic>
        <p:nvPicPr>
          <p:cNvPr id="5" name="Picture 4" descr="A close up of a sign&#10;&#10;Description automatically generated">
            <a:extLst>
              <a:ext uri="{FF2B5EF4-FFF2-40B4-BE49-F238E27FC236}">
                <a16:creationId xmlns:a16="http://schemas.microsoft.com/office/drawing/2014/main" id="{BBAC9399-D88E-4D36-8C30-01CA32E15F37}"/>
              </a:ext>
            </a:extLst>
          </p:cNvPr>
          <p:cNvPicPr>
            <a:picLocks noChangeAspect="1"/>
          </p:cNvPicPr>
          <p:nvPr/>
        </p:nvPicPr>
        <p:blipFill>
          <a:blip r:embed="rId2"/>
          <a:stretch>
            <a:fillRect/>
          </a:stretch>
        </p:blipFill>
        <p:spPr>
          <a:xfrm>
            <a:off x="3699888" y="2021719"/>
            <a:ext cx="4792224" cy="2392119"/>
          </a:xfrm>
          <a:prstGeom prst="rect">
            <a:avLst/>
          </a:prstGeom>
          <a:effectLst>
            <a:glow rad="520700">
              <a:schemeClr val="accent5">
                <a:lumMod val="40000"/>
                <a:lumOff val="60000"/>
                <a:alpha val="49000"/>
              </a:schemeClr>
            </a:glow>
            <a:innerShdw blurRad="292100" dist="838200" dir="15420000">
              <a:schemeClr val="accent1">
                <a:lumMod val="20000"/>
                <a:lumOff val="80000"/>
                <a:alpha val="34000"/>
              </a:schemeClr>
            </a:innerShdw>
          </a:effectLst>
        </p:spPr>
      </p:pic>
      <p:sp>
        <p:nvSpPr>
          <p:cNvPr id="4" name="Rectangle 3">
            <a:extLst>
              <a:ext uri="{FF2B5EF4-FFF2-40B4-BE49-F238E27FC236}">
                <a16:creationId xmlns:a16="http://schemas.microsoft.com/office/drawing/2014/main" id="{EE9E1CB6-B467-44C0-BCAE-2AE6C74512CF}"/>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A13ACBB4-F3CA-4CF9-912A-589B4435DE6E}"/>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8" name="Content Placeholder 7">
            <a:extLst>
              <a:ext uri="{FF2B5EF4-FFF2-40B4-BE49-F238E27FC236}">
                <a16:creationId xmlns:a16="http://schemas.microsoft.com/office/drawing/2014/main" id="{31D718BC-9D28-46EA-93E4-60BA495361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8771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705A0-E64D-4242-9133-6EAC2DC4F897}"/>
              </a:ext>
            </a:extLst>
          </p:cNvPr>
          <p:cNvSpPr>
            <a:spLocks noGrp="1"/>
          </p:cNvSpPr>
          <p:nvPr>
            <p:ph idx="1"/>
          </p:nvPr>
        </p:nvSpPr>
        <p:spPr>
          <a:xfrm>
            <a:off x="555171" y="551996"/>
            <a:ext cx="11636829" cy="5337176"/>
          </a:xfrm>
        </p:spPr>
        <p:txBody>
          <a:bodyPr>
            <a:normAutofit fontScale="70000" lnSpcReduction="20000"/>
          </a:bodyPr>
          <a:lstStyle/>
          <a:p>
            <a:pPr>
              <a:lnSpc>
                <a:spcPct val="170000"/>
              </a:lnSpc>
            </a:pPr>
            <a:r>
              <a:rPr lang="en-US" sz="4267" dirty="0">
                <a:solidFill>
                  <a:schemeClr val="bg1"/>
                </a:solidFill>
              </a:rPr>
              <a:t>Groovy is a modern versatile scripting language widely used for DevOps automation </a:t>
            </a:r>
          </a:p>
          <a:p>
            <a:pPr>
              <a:lnSpc>
                <a:spcPct val="170000"/>
              </a:lnSpc>
            </a:pPr>
            <a:r>
              <a:rPr lang="en-US" sz="4267" dirty="0">
                <a:solidFill>
                  <a:schemeClr val="bg1"/>
                </a:solidFill>
              </a:rPr>
              <a:t>It integrates with Java programs or Toolkits like DBB </a:t>
            </a:r>
          </a:p>
          <a:p>
            <a:pPr>
              <a:lnSpc>
                <a:spcPct val="170000"/>
              </a:lnSpc>
            </a:pPr>
            <a:r>
              <a:rPr lang="en-US" sz="4267" dirty="0">
                <a:solidFill>
                  <a:schemeClr val="bg1"/>
                </a:solidFill>
              </a:rPr>
              <a:t>Concise, readable and expressive syntax and easy to learn  </a:t>
            </a:r>
          </a:p>
          <a:p>
            <a:pPr>
              <a:lnSpc>
                <a:spcPct val="170000"/>
              </a:lnSpc>
            </a:pPr>
            <a:r>
              <a:rPr lang="en-US" sz="4267" dirty="0">
                <a:solidFill>
                  <a:schemeClr val="bg1"/>
                </a:solidFill>
              </a:rPr>
              <a:t>Jenkins uses Groovy for its native scripting support</a:t>
            </a:r>
          </a:p>
          <a:p>
            <a:pPr>
              <a:lnSpc>
                <a:spcPct val="170000"/>
              </a:lnSpc>
            </a:pPr>
            <a:r>
              <a:rPr lang="en-US" sz="4267" dirty="0">
                <a:solidFill>
                  <a:schemeClr val="bg1"/>
                </a:solidFill>
              </a:rPr>
              <a:t>DBB comes with a sample groovy framework called zAppBuild </a:t>
            </a:r>
          </a:p>
        </p:txBody>
      </p:sp>
      <p:sp>
        <p:nvSpPr>
          <p:cNvPr id="4" name="Rectangle 3">
            <a:extLst>
              <a:ext uri="{FF2B5EF4-FFF2-40B4-BE49-F238E27FC236}">
                <a16:creationId xmlns:a16="http://schemas.microsoft.com/office/drawing/2014/main" id="{1ADB22E2-BC0D-4908-B017-3FDFC53E874A}"/>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C8BAEDCA-C8B8-4DC2-BD6C-C668CD004576}"/>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690040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7F6-847A-456F-8102-AA531FE494DE}"/>
              </a:ext>
            </a:extLst>
          </p:cNvPr>
          <p:cNvSpPr>
            <a:spLocks noGrp="1"/>
          </p:cNvSpPr>
          <p:nvPr>
            <p:ph type="title"/>
          </p:nvPr>
        </p:nvSpPr>
        <p:spPr>
          <a:xfrm>
            <a:off x="0" y="-6697"/>
            <a:ext cx="5361219" cy="647572"/>
          </a:xfrm>
        </p:spPr>
        <p:txBody>
          <a:bodyPr>
            <a:normAutofit/>
          </a:bodyPr>
          <a:lstStyle/>
          <a:p>
            <a:r>
              <a:rPr lang="en-US" dirty="0">
                <a:solidFill>
                  <a:schemeClr val="tx1"/>
                </a:solidFill>
              </a:rPr>
              <a:t>JCL vs </a:t>
            </a:r>
            <a:r>
              <a:rPr lang="en-US" dirty="0" err="1">
                <a:solidFill>
                  <a:schemeClr val="tx1"/>
                </a:solidFill>
              </a:rPr>
              <a:t>Groovy+DBB</a:t>
            </a:r>
            <a:r>
              <a:rPr lang="en-US" dirty="0">
                <a:solidFill>
                  <a:schemeClr val="tx1"/>
                </a:solidFill>
              </a:rPr>
              <a:t> APIs</a:t>
            </a:r>
          </a:p>
        </p:txBody>
      </p:sp>
      <p:sp>
        <p:nvSpPr>
          <p:cNvPr id="4" name="Rectangle 3">
            <a:extLst>
              <a:ext uri="{FF2B5EF4-FFF2-40B4-BE49-F238E27FC236}">
                <a16:creationId xmlns:a16="http://schemas.microsoft.com/office/drawing/2014/main" id="{F88E475D-C6F3-4C13-A08D-24984D249F95}"/>
              </a:ext>
            </a:extLst>
          </p:cNvPr>
          <p:cNvSpPr/>
          <p:nvPr/>
        </p:nvSpPr>
        <p:spPr>
          <a:xfrm>
            <a:off x="41108" y="1171343"/>
            <a:ext cx="5486392" cy="4154984"/>
          </a:xfrm>
          <a:prstGeom prst="rect">
            <a:avLst/>
          </a:prstGeom>
        </p:spPr>
        <p:txBody>
          <a:bodyPr wrap="square">
            <a:spAutoFit/>
          </a:bodyPr>
          <a:lstStyle/>
          <a:p>
            <a:pPr defTabSz="1219170"/>
            <a:r>
              <a:rPr lang="en-US" sz="1200" dirty="0">
                <a:solidFill>
                  <a:srgbClr val="191919"/>
                </a:solidFill>
                <a:latin typeface="Courier New" panose="02070309020205020404" pitchFamily="49" charset="0"/>
                <a:cs typeface="Courier New" panose="02070309020205020404" pitchFamily="49" charset="0"/>
              </a:rPr>
              <a:t>//COBOL  EXEC PGM=IGYCRCTL,REGION=0M,                      </a:t>
            </a:r>
          </a:p>
          <a:p>
            <a:pPr defTabSz="1219170"/>
            <a:r>
              <a:rPr lang="en-US" sz="1200" dirty="0">
                <a:solidFill>
                  <a:srgbClr val="191919"/>
                </a:solidFill>
                <a:latin typeface="Courier New" panose="02070309020205020404" pitchFamily="49" charset="0"/>
                <a:cs typeface="Courier New" panose="02070309020205020404" pitchFamily="49" charset="0"/>
              </a:rPr>
              <a:t>//       PARM='LIB'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//STEPLIB  DD DISP=SHR,DSN=IGY.SIGYCOMP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//SYSIN    DD DISP=SHR,DSN=USER1.BUILD.COBOL(HELLO)     </a:t>
            </a:r>
          </a:p>
          <a:p>
            <a:pPr defTabSz="1219170"/>
            <a:r>
              <a:rPr lang="en-US" sz="1200" dirty="0">
                <a:solidFill>
                  <a:srgbClr val="191919"/>
                </a:solidFill>
                <a:latin typeface="Courier New" panose="02070309020205020404" pitchFamily="49" charset="0"/>
                <a:cs typeface="Courier New" panose="02070309020205020404" pitchFamily="49" charset="0"/>
              </a:rPr>
              <a:t>//SYSLIN   DD DISP=SHR,DSN=USER1.BUILD.OBJ(HELLO)       </a:t>
            </a:r>
          </a:p>
          <a:p>
            <a:pPr defTabSz="1219170"/>
            <a:r>
              <a:rPr lang="en-US" sz="1200" dirty="0">
                <a:solidFill>
                  <a:srgbClr val="191919"/>
                </a:solidFill>
                <a:latin typeface="Courier New" panose="02070309020205020404" pitchFamily="49" charset="0"/>
                <a:cs typeface="Courier New" panose="02070309020205020404" pitchFamily="49" charset="0"/>
              </a:rPr>
              <a:t>//SYSPRINT DD SYSOUT=*                                     </a:t>
            </a:r>
          </a:p>
          <a:p>
            <a:pPr defTabSz="1219170"/>
            <a:r>
              <a:rPr lang="en-US" sz="1200" dirty="0">
                <a:solidFill>
                  <a:srgbClr val="191919"/>
                </a:solidFill>
                <a:latin typeface="Courier New" panose="02070309020205020404" pitchFamily="49" charset="0"/>
                <a:cs typeface="Courier New" panose="02070309020205020404" pitchFamily="49" charset="0"/>
              </a:rPr>
              <a:t>//SYSUT1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//SYSUT2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//SYSUT3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//SYSUT4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//SYSUT5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//SYSUT6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//SYSUT7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a:t>
            </a:r>
          </a:p>
        </p:txBody>
      </p:sp>
      <p:sp>
        <p:nvSpPr>
          <p:cNvPr id="5" name="Rectangle 4">
            <a:extLst>
              <a:ext uri="{FF2B5EF4-FFF2-40B4-BE49-F238E27FC236}">
                <a16:creationId xmlns:a16="http://schemas.microsoft.com/office/drawing/2014/main" id="{674D1DAA-1825-4C04-BE08-CD9B814A9C83}"/>
              </a:ext>
            </a:extLst>
          </p:cNvPr>
          <p:cNvSpPr/>
          <p:nvPr/>
        </p:nvSpPr>
        <p:spPr>
          <a:xfrm>
            <a:off x="5527500" y="576307"/>
            <a:ext cx="6705600" cy="5347105"/>
          </a:xfrm>
          <a:prstGeom prst="rect">
            <a:avLst/>
          </a:prstGeom>
        </p:spPr>
        <p:txBody>
          <a:bodyPr wrap="square">
            <a:spAutoFit/>
          </a:bodyPr>
          <a:lstStyle/>
          <a:p>
            <a:pPr defTabSz="1219170"/>
            <a:r>
              <a:rPr lang="en-US" sz="1067" b="1" dirty="0">
                <a:solidFill>
                  <a:srgbClr val="7F0055"/>
                </a:solidFill>
                <a:latin typeface="Consolas" panose="020B0609020204030204" pitchFamily="49" charset="0"/>
                <a:cs typeface="Arial" pitchFamily="34" charset="0"/>
              </a:rPr>
              <a:t>import</a:t>
            </a:r>
            <a:r>
              <a:rPr lang="en-US" sz="1067" b="1" dirty="0">
                <a:solidFill>
                  <a:srgbClr val="000000"/>
                </a:solidFill>
                <a:latin typeface="Consolas" panose="020B0609020204030204" pitchFamily="49" charset="0"/>
                <a:cs typeface="Arial" pitchFamily="34" charset="0"/>
              </a:rPr>
              <a:t> com.ibm.dbb.build.*</a:t>
            </a:r>
          </a:p>
          <a:p>
            <a:pPr defTabSz="1219170"/>
            <a:endParaRPr lang="en-US" sz="1067" dirty="0">
              <a:solidFill>
                <a:srgbClr val="6D6E70"/>
              </a:solidFill>
              <a:latin typeface="Consolas" panose="020B0609020204030204" pitchFamily="49" charset="0"/>
              <a:cs typeface="Arial" pitchFamily="34" charset="0"/>
            </a:endParaRPr>
          </a:p>
          <a:p>
            <a:r>
              <a:rPr lang="en-US" sz="1067" i="1" dirty="0" err="1">
                <a:solidFill>
                  <a:srgbClr val="555555"/>
                </a:solidFill>
                <a:latin typeface="Consolas" panose="020B0609020204030204" pitchFamily="49" charset="0"/>
              </a:rPr>
              <a:t>println</a:t>
            </a:r>
            <a:r>
              <a:rPr lang="en-US" sz="1067" i="1" dirty="0">
                <a:solidFill>
                  <a:srgbClr val="000000"/>
                </a:solidFill>
                <a:latin typeface="Consolas" panose="020B0609020204030204" pitchFamily="49" charset="0"/>
              </a:rPr>
              <a:t>(</a:t>
            </a:r>
            <a:r>
              <a:rPr lang="en-US" sz="1067" i="1" dirty="0">
                <a:solidFill>
                  <a:srgbClr val="4169E1"/>
                </a:solidFill>
                <a:latin typeface="Consolas" panose="020B0609020204030204" pitchFamily="49" charset="0"/>
              </a:rPr>
              <a:t>"Copying source from </a:t>
            </a:r>
            <a:r>
              <a:rPr lang="en-US" sz="1067" i="1" dirty="0" err="1">
                <a:solidFill>
                  <a:srgbClr val="4169E1"/>
                </a:solidFill>
                <a:latin typeface="Consolas" panose="020B0609020204030204" pitchFamily="49" charset="0"/>
              </a:rPr>
              <a:t>zFS</a:t>
            </a:r>
            <a:r>
              <a:rPr lang="en-US" sz="1067" i="1" dirty="0">
                <a:solidFill>
                  <a:srgbClr val="4169E1"/>
                </a:solidFill>
                <a:latin typeface="Consolas" panose="020B0609020204030204" pitchFamily="49" charset="0"/>
              </a:rPr>
              <a:t> to PDS . . ."</a:t>
            </a:r>
            <a:r>
              <a:rPr lang="en-US" sz="1067" i="1" dirty="0">
                <a:solidFill>
                  <a:srgbClr val="000000"/>
                </a:solidFill>
                <a:latin typeface="Consolas" panose="020B0609020204030204" pitchFamily="49" charset="0"/>
              </a:rPr>
              <a:t>)</a:t>
            </a:r>
          </a:p>
          <a:p>
            <a:r>
              <a:rPr lang="en-US" sz="1067" b="1" dirty="0">
                <a:solidFill>
                  <a:srgbClr val="7F0055"/>
                </a:solidFill>
                <a:latin typeface="Consolas" panose="020B0609020204030204" pitchFamily="49" charset="0"/>
              </a:rPr>
              <a:t>def</a:t>
            </a:r>
            <a:r>
              <a:rPr lang="en-US" sz="1067" b="1" dirty="0">
                <a:solidFill>
                  <a:srgbClr val="000000"/>
                </a:solidFill>
                <a:latin typeface="Consolas" panose="020B0609020204030204" pitchFamily="49" charset="0"/>
              </a:rPr>
              <a:t> copy = </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a:t>
            </a:r>
            <a:r>
              <a:rPr lang="en-US" sz="1067" b="1" dirty="0" err="1">
                <a:solidFill>
                  <a:srgbClr val="000000"/>
                </a:solidFill>
                <a:latin typeface="Consolas" panose="020B0609020204030204" pitchFamily="49" charset="0"/>
              </a:rPr>
              <a:t>CopyToPDS</a:t>
            </a:r>
            <a:r>
              <a:rPr lang="en-US" sz="1067" b="1" dirty="0">
                <a:solidFill>
                  <a:srgbClr val="000000"/>
                </a:solidFill>
                <a:latin typeface="Consolas" panose="020B0609020204030204" pitchFamily="49" charset="0"/>
              </a:rPr>
              <a:t>().file(</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File(</a:t>
            </a:r>
            <a:r>
              <a:rPr lang="en-US" sz="1067" b="1" dirty="0">
                <a:solidFill>
                  <a:srgbClr val="4169E1"/>
                </a:solidFill>
                <a:latin typeface="Consolas" panose="020B0609020204030204" pitchFamily="49" charset="0"/>
              </a:rPr>
              <a:t>"/u/usr1/build/</a:t>
            </a:r>
            <a:r>
              <a:rPr lang="en-US" sz="1067" b="1" dirty="0" err="1">
                <a:solidFill>
                  <a:srgbClr val="4169E1"/>
                </a:solidFill>
                <a:latin typeface="Consolas" panose="020B0609020204030204" pitchFamily="49" charset="0"/>
              </a:rPr>
              <a:t>helloworld.cbl</a:t>
            </a:r>
            <a:r>
              <a:rPr lang="en-US" sz="1067" b="1" dirty="0">
                <a:solidFill>
                  <a:srgbClr val="4169E1"/>
                </a:solidFill>
                <a:latin typeface="Consolas" panose="020B0609020204030204" pitchFamily="49" charset="0"/>
              </a:rPr>
              <a:t>"</a:t>
            </a:r>
            <a:r>
              <a:rPr lang="en-US" sz="1067" b="1" dirty="0">
                <a:solidFill>
                  <a:srgbClr val="000000"/>
                </a:solidFill>
                <a:latin typeface="Consolas" panose="020B0609020204030204" pitchFamily="49" charset="0"/>
              </a:rPr>
              <a:t>))</a:t>
            </a:r>
          </a:p>
          <a:p>
            <a:r>
              <a:rPr lang="en-US" sz="1067" b="1" dirty="0">
                <a:solidFill>
                  <a:srgbClr val="000000"/>
                </a:solidFill>
                <a:latin typeface="Consolas" panose="020B0609020204030204" pitchFamily="49" charset="0"/>
              </a:rPr>
              <a:t>                          .dataset(</a:t>
            </a:r>
            <a:r>
              <a:rPr lang="en-US" sz="1067" b="1" dirty="0">
                <a:solidFill>
                  <a:srgbClr val="4169E1"/>
                </a:solidFill>
                <a:latin typeface="Consolas" panose="020B0609020204030204" pitchFamily="49" charset="0"/>
              </a:rPr>
              <a:t>"USR1.BUILD.COBOL"</a:t>
            </a:r>
            <a:r>
              <a:rPr lang="en-US" sz="1067" b="1" dirty="0">
                <a:solidFill>
                  <a:srgbClr val="000000"/>
                </a:solidFill>
                <a:latin typeface="Consolas" panose="020B0609020204030204" pitchFamily="49" charset="0"/>
              </a:rPr>
              <a:t>).member(</a:t>
            </a:r>
            <a:r>
              <a:rPr lang="en-US" sz="1067" b="1" dirty="0">
                <a:solidFill>
                  <a:srgbClr val="4169E1"/>
                </a:solidFill>
                <a:latin typeface="Consolas" panose="020B0609020204030204" pitchFamily="49" charset="0"/>
              </a:rPr>
              <a:t>"HELLO"</a:t>
            </a:r>
            <a:r>
              <a:rPr lang="en-US" sz="1067" b="1" dirty="0">
                <a:solidFill>
                  <a:srgbClr val="000000"/>
                </a:solidFill>
                <a:latin typeface="Consolas" panose="020B0609020204030204" pitchFamily="49" charset="0"/>
              </a:rPr>
              <a:t>)</a:t>
            </a:r>
          </a:p>
          <a:p>
            <a:r>
              <a:rPr lang="en-US" sz="1067" dirty="0" err="1">
                <a:solidFill>
                  <a:srgbClr val="000000"/>
                </a:solidFill>
                <a:latin typeface="Consolas" panose="020B0609020204030204" pitchFamily="49" charset="0"/>
              </a:rPr>
              <a:t>copy.execute</a:t>
            </a:r>
            <a:r>
              <a:rPr lang="en-US" sz="1067" dirty="0">
                <a:solidFill>
                  <a:srgbClr val="000000"/>
                </a:solidFill>
                <a:latin typeface="Consolas" panose="020B0609020204030204" pitchFamily="49" charset="0"/>
              </a:rPr>
              <a:t>()</a:t>
            </a:r>
          </a:p>
          <a:p>
            <a:pPr defTabSz="1219170"/>
            <a:endParaRPr lang="en-US" sz="1067" i="1" dirty="0">
              <a:solidFill>
                <a:srgbClr val="555555"/>
              </a:solidFill>
              <a:latin typeface="Consolas" panose="020B0609020204030204" pitchFamily="49" charset="0"/>
              <a:cs typeface="Arial" pitchFamily="34" charset="0"/>
            </a:endParaRPr>
          </a:p>
          <a:p>
            <a:pPr defTabSz="1219170"/>
            <a:endParaRPr lang="en-US" sz="1067" i="1" dirty="0">
              <a:solidFill>
                <a:srgbClr val="555555"/>
              </a:solidFill>
              <a:latin typeface="Consolas" panose="020B0609020204030204" pitchFamily="49" charset="0"/>
              <a:cs typeface="Arial" pitchFamily="34" charset="0"/>
            </a:endParaRPr>
          </a:p>
          <a:p>
            <a:pPr defTabSz="1219170"/>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"Compiling . . ."</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191919"/>
                </a:solidFill>
                <a:latin typeface="Consolas" panose="020B0609020204030204" pitchFamily="49" charset="0"/>
                <a:cs typeface="Arial" pitchFamily="34" charset="0"/>
              </a:rPr>
              <a:t>tempOps</a:t>
            </a:r>
            <a:r>
              <a:rPr lang="en-US" sz="1067" b="1" dirty="0">
                <a:solidFill>
                  <a:srgbClr val="000000"/>
                </a:solidFill>
                <a:latin typeface="Consolas" panose="020B0609020204030204" pitchFamily="49" charset="0"/>
                <a:cs typeface="Arial" pitchFamily="34" charset="0"/>
              </a:rPr>
              <a:t> = </a:t>
            </a:r>
            <a:r>
              <a:rPr lang="en-US" sz="1067" b="1" i="1" dirty="0">
                <a:solidFill>
                  <a:srgbClr val="4169E1"/>
                </a:solidFill>
                <a:latin typeface="Consolas" panose="020B0609020204030204" pitchFamily="49" charset="0"/>
                <a:cs typeface="Arial" pitchFamily="34" charset="0"/>
              </a:rPr>
              <a:t>“tracks space(5,5) unit(</a:t>
            </a:r>
            <a:r>
              <a:rPr lang="en-US" sz="1067" b="1" i="1" dirty="0" err="1">
                <a:solidFill>
                  <a:srgbClr val="4169E1"/>
                </a:solidFill>
                <a:latin typeface="Consolas" panose="020B0609020204030204" pitchFamily="49" charset="0"/>
                <a:cs typeface="Arial" pitchFamily="34" charset="0"/>
              </a:rPr>
              <a:t>vio</a:t>
            </a:r>
            <a:r>
              <a:rPr lang="en-US" sz="1067" b="1" i="1" dirty="0">
                <a:solidFill>
                  <a:srgbClr val="4169E1"/>
                </a:solidFill>
                <a:latin typeface="Consolas" panose="020B0609020204030204" pitchFamily="49" charset="0"/>
                <a:cs typeface="Arial" pitchFamily="34" charset="0"/>
              </a:rPr>
              <a:t>) </a:t>
            </a:r>
            <a:r>
              <a:rPr lang="en-US" sz="1067" i="1" dirty="0" err="1">
                <a:solidFill>
                  <a:srgbClr val="4169E1"/>
                </a:solidFill>
                <a:latin typeface="Consolas" panose="020B0609020204030204" pitchFamily="49" charset="0"/>
              </a:rPr>
              <a:t>blksize</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lrecl</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recfm</a:t>
            </a:r>
            <a:r>
              <a:rPr lang="en-US" sz="1067" i="1" dirty="0">
                <a:solidFill>
                  <a:srgbClr val="4169E1"/>
                </a:solidFill>
                <a:latin typeface="Consolas" panose="020B0609020204030204" pitchFamily="49" charset="0"/>
              </a:rPr>
              <a:t>(</a:t>
            </a:r>
            <a:r>
              <a:rPr lang="en-US" sz="1067" i="1" dirty="0" err="1">
                <a:solidFill>
                  <a:srgbClr val="4169E1"/>
                </a:solidFill>
                <a:latin typeface="Consolas" panose="020B0609020204030204" pitchFamily="49" charset="0"/>
              </a:rPr>
              <a:t>f,b</a:t>
            </a:r>
            <a:r>
              <a:rPr lang="en-US" sz="1067" i="1" dirty="0">
                <a:solidFill>
                  <a:srgbClr val="4169E1"/>
                </a:solidFill>
                <a:latin typeface="Consolas" panose="020B0609020204030204" pitchFamily="49" charset="0"/>
              </a:rPr>
              <a:t>)</a:t>
            </a:r>
            <a:r>
              <a:rPr lang="en-US" sz="1067" b="1" i="1" dirty="0">
                <a:solidFill>
                  <a:srgbClr val="4169E1"/>
                </a:solidFill>
                <a:latin typeface="Consolas" panose="020B0609020204030204" pitchFamily="49" charset="0"/>
                <a:cs typeface="Arial" pitchFamily="34" charset="0"/>
              </a:rPr>
              <a:t> new"</a:t>
            </a:r>
            <a:endParaRPr lang="en-US" sz="1067" b="1" i="1" dirty="0">
              <a:solidFill>
                <a:srgbClr val="00000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 = </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MVSExec</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pgm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"IGYCRCTL"</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parm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"LIB"</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"TASKLIB"</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"IGY.SIGYCOMP"</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"USR1.BUILD.COBOL(HELLO)"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"SYSLIN"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"USR1.BUILD.OBJ(HELLO)"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"SYSUT1"</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"SYSUT2"</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"SYSUT3"</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"SYSUT4"</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"SYSUT5"</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"SYSUT6"</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"SYSUT7"</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.copy</a:t>
            </a:r>
            <a:r>
              <a:rPr lang="en-US" sz="1067" b="1" dirty="0">
                <a:solidFill>
                  <a:srgbClr val="000000"/>
                </a:solidFill>
                <a:latin typeface="Consolas" panose="020B0609020204030204" pitchFamily="49" charset="0"/>
                <a:cs typeface="Arial" pitchFamily="34" charset="0"/>
              </a:rPr>
              <a:t>(</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CopyToHFS</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ddName</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.file(</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File(</a:t>
            </a:r>
            <a:r>
              <a:rPr lang="en-US" sz="1067" b="1" dirty="0">
                <a:solidFill>
                  <a:srgbClr val="4169E1"/>
                </a:solidFill>
                <a:latin typeface="Consolas" panose="020B0609020204030204" pitchFamily="49" charset="0"/>
                <a:cs typeface="Arial" pitchFamily="34" charset="0"/>
              </a:rPr>
              <a:t>"/u/usr1/build/helloworld.log"</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 </a:t>
            </a:r>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.execute</a:t>
            </a:r>
            <a:r>
              <a:rPr lang="en-US" sz="1067" b="1" dirty="0">
                <a:solidFill>
                  <a:srgbClr val="000000"/>
                </a:solidFill>
                <a:latin typeface="Consolas" panose="020B0609020204030204" pitchFamily="49" charset="0"/>
                <a:cs typeface="Arial" pitchFamily="34" charset="0"/>
              </a:rPr>
              <a:t>()</a:t>
            </a:r>
          </a:p>
          <a:p>
            <a:pPr defTabSz="1219170"/>
            <a:endParaRPr lang="en-US" sz="1067" dirty="0">
              <a:solidFill>
                <a:srgbClr val="6D6E7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if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&gt; 4)</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failed!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else</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successful!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endParaRPr lang="en-US" sz="1067" dirty="0">
              <a:solidFill>
                <a:srgbClr val="6D6E70"/>
              </a:solidFill>
              <a:cs typeface="Arial" pitchFamily="34" charset="0"/>
            </a:endParaRPr>
          </a:p>
        </p:txBody>
      </p:sp>
      <p:sp>
        <p:nvSpPr>
          <p:cNvPr id="6" name="Rectangle: Rounded Corners 5">
            <a:extLst>
              <a:ext uri="{FF2B5EF4-FFF2-40B4-BE49-F238E27FC236}">
                <a16:creationId xmlns:a16="http://schemas.microsoft.com/office/drawing/2014/main" id="{63302273-7FEE-4866-B19E-8A10EA7E88D1}"/>
              </a:ext>
            </a:extLst>
          </p:cNvPr>
          <p:cNvSpPr/>
          <p:nvPr/>
        </p:nvSpPr>
        <p:spPr>
          <a:xfrm>
            <a:off x="8413752" y="4559301"/>
            <a:ext cx="1898649" cy="1949451"/>
          </a:xfrm>
          <a:prstGeom prst="round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67" dirty="0"/>
          </a:p>
        </p:txBody>
      </p:sp>
      <p:pic>
        <p:nvPicPr>
          <p:cNvPr id="9" name="Picture 8">
            <a:extLst>
              <a:ext uri="{FF2B5EF4-FFF2-40B4-BE49-F238E27FC236}">
                <a16:creationId xmlns:a16="http://schemas.microsoft.com/office/drawing/2014/main" id="{E8CD1973-45ED-4DFA-98D7-121685C51617}"/>
              </a:ext>
            </a:extLst>
          </p:cNvPr>
          <p:cNvPicPr>
            <a:picLocks noChangeAspect="1"/>
          </p:cNvPicPr>
          <p:nvPr/>
        </p:nvPicPr>
        <p:blipFill>
          <a:blip r:embed="rId3"/>
          <a:stretch>
            <a:fillRect/>
          </a:stretch>
        </p:blipFill>
        <p:spPr>
          <a:xfrm>
            <a:off x="0" y="127000"/>
            <a:ext cx="12192000" cy="6731000"/>
          </a:xfrm>
          <a:prstGeom prst="rect">
            <a:avLst/>
          </a:prstGeom>
        </p:spPr>
      </p:pic>
    </p:spTree>
    <p:extLst>
      <p:ext uri="{BB962C8B-B14F-4D97-AF65-F5344CB8AC3E}">
        <p14:creationId xmlns:p14="http://schemas.microsoft.com/office/powerpoint/2010/main" val="1560170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1586593" y="2391230"/>
            <a:ext cx="9277351" cy="1233713"/>
          </a:xfrm>
        </p:spPr>
        <p:txBody>
          <a:bodyPr>
            <a:normAutofit fontScale="85000" lnSpcReduction="10000"/>
          </a:bodyPr>
          <a:lstStyle/>
          <a:p>
            <a:pPr marL="0" indent="0">
              <a:buNone/>
            </a:pPr>
            <a:r>
              <a:rPr lang="en-US" sz="5867" b="1" dirty="0">
                <a:solidFill>
                  <a:schemeClr val="bg1"/>
                </a:solidFill>
              </a:rPr>
              <a:t>Your Cobol code on Git &amp; DBB</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949921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024D5-B807-4834-8FE0-446A7E90E7C5}"/>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2B0F0243-5F89-4299-93B9-DCE1C2B3BF15}"/>
              </a:ext>
            </a:extLst>
          </p:cNvPr>
          <p:cNvSpPr>
            <a:spLocks noGrp="1"/>
          </p:cNvSpPr>
          <p:nvPr>
            <p:ph idx="1"/>
          </p:nvPr>
        </p:nvSpPr>
        <p:spPr>
          <a:xfrm>
            <a:off x="495014" y="1253331"/>
            <a:ext cx="3781425" cy="4351339"/>
          </a:xfrm>
          <a:solidFill>
            <a:schemeClr val="tx1"/>
          </a:solidFill>
        </p:spPr>
        <p:txBody>
          <a:bodyPr>
            <a:normAutofit fontScale="85000" lnSpcReduction="20000"/>
          </a:bodyPr>
          <a:lstStyle/>
          <a:p>
            <a:pPr marL="0" indent="0">
              <a:buNone/>
            </a:pPr>
            <a:r>
              <a:rPr lang="en-US" sz="3600" dirty="0">
                <a:solidFill>
                  <a:schemeClr val="bg1"/>
                </a:solidFill>
              </a:rPr>
              <a:t>Dev Lifecycle with a Modern IDE (</a:t>
            </a:r>
            <a:r>
              <a:rPr lang="en-US" sz="3600" dirty="0" err="1">
                <a:solidFill>
                  <a:schemeClr val="bg1"/>
                </a:solidFill>
              </a:rPr>
              <a:t>IDz</a:t>
            </a:r>
            <a:r>
              <a:rPr lang="en-US" sz="3600" dirty="0">
                <a:solidFill>
                  <a:schemeClr val="bg1"/>
                </a:solidFill>
              </a:rPr>
              <a:t>)  </a:t>
            </a:r>
          </a:p>
          <a:p>
            <a:pPr marL="0" indent="0">
              <a:buNone/>
            </a:pPr>
            <a:endParaRPr lang="en-US" sz="3600" dirty="0">
              <a:solidFill>
                <a:schemeClr val="bg1"/>
              </a:solidFill>
            </a:endParaRPr>
          </a:p>
          <a:p>
            <a:pPr>
              <a:buFontTx/>
              <a:buChar char="-"/>
            </a:pPr>
            <a:r>
              <a:rPr lang="en-US" sz="3600" dirty="0">
                <a:solidFill>
                  <a:schemeClr val="bg1"/>
                </a:solidFill>
              </a:rPr>
              <a:t>Clone </a:t>
            </a:r>
          </a:p>
          <a:p>
            <a:pPr>
              <a:buFontTx/>
              <a:buChar char="-"/>
            </a:pPr>
            <a:r>
              <a:rPr lang="en-US" sz="3600" dirty="0">
                <a:solidFill>
                  <a:schemeClr val="bg1"/>
                </a:solidFill>
              </a:rPr>
              <a:t>Branch</a:t>
            </a:r>
          </a:p>
          <a:p>
            <a:pPr>
              <a:buFontTx/>
              <a:buChar char="-"/>
            </a:pPr>
            <a:r>
              <a:rPr lang="en-US" sz="3600" dirty="0">
                <a:solidFill>
                  <a:schemeClr val="bg1"/>
                </a:solidFill>
              </a:rPr>
              <a:t>Update code </a:t>
            </a:r>
          </a:p>
          <a:p>
            <a:pPr>
              <a:buFontTx/>
              <a:buChar char="-"/>
            </a:pPr>
            <a:r>
              <a:rPr lang="en-US" sz="3600" dirty="0">
                <a:solidFill>
                  <a:schemeClr val="bg1"/>
                </a:solidFill>
              </a:rPr>
              <a:t>DBB  User Build </a:t>
            </a:r>
          </a:p>
          <a:p>
            <a:pPr>
              <a:buFontTx/>
              <a:buChar char="-"/>
            </a:pPr>
            <a:r>
              <a:rPr lang="en-US" sz="3600" dirty="0">
                <a:solidFill>
                  <a:schemeClr val="bg1"/>
                </a:solidFill>
              </a:rPr>
              <a:t>Unit test </a:t>
            </a:r>
          </a:p>
          <a:p>
            <a:pPr>
              <a:buFontTx/>
              <a:buChar char="-"/>
            </a:pPr>
            <a:r>
              <a:rPr lang="en-US" sz="3600" dirty="0">
                <a:solidFill>
                  <a:schemeClr val="bg1"/>
                </a:solidFill>
              </a:rPr>
              <a:t>Pull Request</a:t>
            </a:r>
          </a:p>
        </p:txBody>
      </p:sp>
      <p:sp>
        <p:nvSpPr>
          <p:cNvPr id="4" name="Rectangle 3">
            <a:extLst>
              <a:ext uri="{FF2B5EF4-FFF2-40B4-BE49-F238E27FC236}">
                <a16:creationId xmlns:a16="http://schemas.microsoft.com/office/drawing/2014/main" id="{0097C71B-B2A7-4777-BF10-CCD4EB27A885}"/>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8" name="Picture 7">
            <a:extLst>
              <a:ext uri="{FF2B5EF4-FFF2-40B4-BE49-F238E27FC236}">
                <a16:creationId xmlns:a16="http://schemas.microsoft.com/office/drawing/2014/main" id="{9C31664D-028D-435A-B4BC-D62E6A436C7D}"/>
              </a:ext>
            </a:extLst>
          </p:cNvPr>
          <p:cNvPicPr>
            <a:picLocks noChangeAspect="1"/>
          </p:cNvPicPr>
          <p:nvPr/>
        </p:nvPicPr>
        <p:blipFill rotWithShape="1">
          <a:blip r:embed="rId3"/>
          <a:srcRect t="-145" r="16314" b="12162"/>
          <a:stretch/>
        </p:blipFill>
        <p:spPr>
          <a:xfrm>
            <a:off x="4236544" y="925850"/>
            <a:ext cx="7911808" cy="4678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D2C7B9E-FCEA-4A0A-B20C-F9F303460DDD}"/>
              </a:ext>
            </a:extLst>
          </p:cNvPr>
          <p:cNvPicPr>
            <a:picLocks noChangeAspect="1"/>
          </p:cNvPicPr>
          <p:nvPr/>
        </p:nvPicPr>
        <p:blipFill rotWithShape="1">
          <a:blip r:embed="rId4"/>
          <a:srcRect l="8629" t="44157" r="58281" b="25592"/>
          <a:stretch/>
        </p:blipFill>
        <p:spPr>
          <a:xfrm>
            <a:off x="3814294" y="4670722"/>
            <a:ext cx="3591219" cy="1846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8282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19ACBE-6998-41DC-B38C-4C14F71BB615}"/>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02753A4B-6CD9-42CF-9D32-1A1C7F8C516B}"/>
              </a:ext>
            </a:extLst>
          </p:cNvPr>
          <p:cNvPicPr>
            <a:picLocks noChangeAspect="1"/>
          </p:cNvPicPr>
          <p:nvPr/>
        </p:nvPicPr>
        <p:blipFill rotWithShape="1">
          <a:blip r:embed="rId2"/>
          <a:srcRect l="18560" t="41879" r="31549" b="47285"/>
          <a:stretch/>
        </p:blipFill>
        <p:spPr>
          <a:xfrm>
            <a:off x="4616727" y="3135944"/>
            <a:ext cx="6082748" cy="715619"/>
          </a:xfrm>
          <a:prstGeom prst="rect">
            <a:avLst/>
          </a:prstGeom>
        </p:spPr>
      </p:pic>
      <p:sp>
        <p:nvSpPr>
          <p:cNvPr id="6" name="Content Placeholder 2">
            <a:extLst>
              <a:ext uri="{FF2B5EF4-FFF2-40B4-BE49-F238E27FC236}">
                <a16:creationId xmlns:a16="http://schemas.microsoft.com/office/drawing/2014/main" id="{93CC9C2A-371D-45DC-9507-EC63F1ED114F}"/>
              </a:ext>
            </a:extLst>
          </p:cNvPr>
          <p:cNvSpPr txBox="1">
            <a:spLocks/>
          </p:cNvSpPr>
          <p:nvPr/>
        </p:nvSpPr>
        <p:spPr>
          <a:xfrm>
            <a:off x="180977" y="1577469"/>
            <a:ext cx="3596367" cy="4351339"/>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a:solidFill>
                  <a:schemeClr val="bg1"/>
                </a:solidFill>
              </a:rPr>
              <a:t>Document the change </a:t>
            </a:r>
          </a:p>
          <a:p>
            <a:pPr marL="0" indent="0" algn="ctr">
              <a:buNone/>
            </a:pPr>
            <a:r>
              <a:rPr lang="en-US" sz="4400" dirty="0">
                <a:solidFill>
                  <a:schemeClr val="bg1"/>
                </a:solidFill>
              </a:rPr>
              <a:t>&amp;</a:t>
            </a:r>
          </a:p>
          <a:p>
            <a:pPr marL="0" indent="0" algn="ctr">
              <a:buNone/>
            </a:pPr>
            <a:r>
              <a:rPr lang="en-US" sz="4400" dirty="0">
                <a:solidFill>
                  <a:schemeClr val="bg1"/>
                </a:solidFill>
              </a:rPr>
              <a:t>Create a Pull Request (PR)</a:t>
            </a:r>
          </a:p>
        </p:txBody>
      </p:sp>
      <p:sp>
        <p:nvSpPr>
          <p:cNvPr id="7" name="Rectangle 6">
            <a:extLst>
              <a:ext uri="{FF2B5EF4-FFF2-40B4-BE49-F238E27FC236}">
                <a16:creationId xmlns:a16="http://schemas.microsoft.com/office/drawing/2014/main" id="{81D755B4-7755-4466-887A-75BD29A55829}"/>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CE848EC3-CD39-4A7B-BE4A-5AAD6CEDAF39}"/>
              </a:ext>
            </a:extLst>
          </p:cNvPr>
          <p:cNvPicPr>
            <a:picLocks noChangeAspect="1"/>
          </p:cNvPicPr>
          <p:nvPr/>
        </p:nvPicPr>
        <p:blipFill rotWithShape="1">
          <a:blip r:embed="rId3"/>
          <a:srcRect l="13030" t="15065" r="18637" b="13502"/>
          <a:stretch/>
        </p:blipFill>
        <p:spPr>
          <a:xfrm>
            <a:off x="3860800" y="1035861"/>
            <a:ext cx="8331200" cy="4717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14533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0FF93-26A5-4211-ACC4-8FE9A9A4016E}"/>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E074EE2D-31F7-44DF-9E62-990539850760}"/>
              </a:ext>
            </a:extLst>
          </p:cNvPr>
          <p:cNvSpPr>
            <a:spLocks noGrp="1"/>
          </p:cNvSpPr>
          <p:nvPr>
            <p:ph idx="1"/>
          </p:nvPr>
        </p:nvSpPr>
        <p:spPr>
          <a:xfrm>
            <a:off x="2065070" y="154388"/>
            <a:ext cx="7865919" cy="1813936"/>
          </a:xfrm>
        </p:spPr>
        <p:txBody>
          <a:bodyPr>
            <a:normAutofit/>
          </a:bodyPr>
          <a:lstStyle/>
          <a:p>
            <a:pPr marL="0" indent="0" algn="ctr">
              <a:buNone/>
            </a:pPr>
            <a:r>
              <a:rPr lang="en-US" sz="4400" dirty="0">
                <a:solidFill>
                  <a:schemeClr val="bg1"/>
                </a:solidFill>
              </a:rPr>
              <a:t>Peer  Code Review</a:t>
            </a:r>
          </a:p>
          <a:p>
            <a:pPr marL="0" indent="0" algn="ctr">
              <a:buNone/>
            </a:pPr>
            <a:r>
              <a:rPr lang="en-US" sz="4400" i="1" dirty="0">
                <a:solidFill>
                  <a:schemeClr val="bg1"/>
                </a:solidFill>
              </a:rPr>
              <a:t>Diff old vs new </a:t>
            </a:r>
          </a:p>
        </p:txBody>
      </p:sp>
      <p:pic>
        <p:nvPicPr>
          <p:cNvPr id="7" name="Picture 6" descr="A picture containing object, person&#10;&#10;Description automatically generated">
            <a:extLst>
              <a:ext uri="{FF2B5EF4-FFF2-40B4-BE49-F238E27FC236}">
                <a16:creationId xmlns:a16="http://schemas.microsoft.com/office/drawing/2014/main" id="{DFD5FC89-C5B0-4F34-ACCA-B96C9AF39D5D}"/>
              </a:ext>
            </a:extLst>
          </p:cNvPr>
          <p:cNvPicPr>
            <a:picLocks noChangeAspect="1"/>
          </p:cNvPicPr>
          <p:nvPr/>
        </p:nvPicPr>
        <p:blipFill>
          <a:blip r:embed="rId3"/>
          <a:stretch>
            <a:fillRect/>
          </a:stretch>
        </p:blipFill>
        <p:spPr>
          <a:xfrm>
            <a:off x="14715" y="0"/>
            <a:ext cx="1189475" cy="1189475"/>
          </a:xfrm>
          <a:prstGeom prst="rect">
            <a:avLst/>
          </a:prstGeom>
        </p:spPr>
      </p:pic>
      <p:sp>
        <p:nvSpPr>
          <p:cNvPr id="6" name="Rectangle 5">
            <a:extLst>
              <a:ext uri="{FF2B5EF4-FFF2-40B4-BE49-F238E27FC236}">
                <a16:creationId xmlns:a16="http://schemas.microsoft.com/office/drawing/2014/main" id="{B1FFCCFC-7121-4217-92B9-7D7BB46E1FDC}"/>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FEDE6873-9B97-47CC-8E26-9465D54C613C}"/>
              </a:ext>
            </a:extLst>
          </p:cNvPr>
          <p:cNvPicPr>
            <a:picLocks noChangeAspect="1"/>
          </p:cNvPicPr>
          <p:nvPr/>
        </p:nvPicPr>
        <p:blipFill rotWithShape="1">
          <a:blip r:embed="rId4"/>
          <a:srcRect t="20195" b="13916"/>
          <a:stretch/>
        </p:blipFill>
        <p:spPr>
          <a:xfrm>
            <a:off x="343308" y="1615965"/>
            <a:ext cx="11505384" cy="4438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204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196B61B-A0AA-4C98-A443-849CFD12F318}"/>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Content Placeholder 2">
            <a:extLst>
              <a:ext uri="{FF2B5EF4-FFF2-40B4-BE49-F238E27FC236}">
                <a16:creationId xmlns:a16="http://schemas.microsoft.com/office/drawing/2014/main" id="{F4DF4D33-CE49-406E-A369-1DE86CF6781B}"/>
              </a:ext>
            </a:extLst>
          </p:cNvPr>
          <p:cNvSpPr txBox="1">
            <a:spLocks/>
          </p:cNvSpPr>
          <p:nvPr/>
        </p:nvSpPr>
        <p:spPr>
          <a:xfrm>
            <a:off x="64656" y="1992745"/>
            <a:ext cx="4507345" cy="3048000"/>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400" dirty="0" err="1">
                <a:solidFill>
                  <a:schemeClr val="bg1"/>
                </a:solidFill>
              </a:rPr>
              <a:t>Opps</a:t>
            </a:r>
            <a:r>
              <a:rPr lang="en-US" sz="4400" dirty="0">
                <a:solidFill>
                  <a:schemeClr val="bg1"/>
                </a:solidFill>
              </a:rPr>
              <a:t> … catching  merge conflicts</a:t>
            </a:r>
          </a:p>
        </p:txBody>
      </p:sp>
      <p:sp>
        <p:nvSpPr>
          <p:cNvPr id="6" name="Rectangle 5">
            <a:extLst>
              <a:ext uri="{FF2B5EF4-FFF2-40B4-BE49-F238E27FC236}">
                <a16:creationId xmlns:a16="http://schemas.microsoft.com/office/drawing/2014/main" id="{E1686A5C-9C76-461C-B55F-549A46FDE2A5}"/>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E02F69CC-A6B6-486B-8DD2-7A49BEED4F76}"/>
              </a:ext>
            </a:extLst>
          </p:cNvPr>
          <p:cNvPicPr>
            <a:picLocks noChangeAspect="1"/>
          </p:cNvPicPr>
          <p:nvPr/>
        </p:nvPicPr>
        <p:blipFill rotWithShape="1">
          <a:blip r:embed="rId3"/>
          <a:srcRect l="26661" t="41578" r="40278" b="1468"/>
          <a:stretch/>
        </p:blipFill>
        <p:spPr>
          <a:xfrm>
            <a:off x="5092878" y="289342"/>
            <a:ext cx="6788385" cy="5673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1332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6CC52A-98F6-400F-A4AB-0BDA0104D41F}"/>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Title 1">
            <a:extLst>
              <a:ext uri="{FF2B5EF4-FFF2-40B4-BE49-F238E27FC236}">
                <a16:creationId xmlns:a16="http://schemas.microsoft.com/office/drawing/2014/main" id="{FA1B7654-B7AB-4013-8218-773C93958DF7}"/>
              </a:ext>
            </a:extLst>
          </p:cNvPr>
          <p:cNvSpPr txBox="1">
            <a:spLocks/>
          </p:cNvSpPr>
          <p:nvPr/>
        </p:nvSpPr>
        <p:spPr>
          <a:xfrm>
            <a:off x="30021" y="1072077"/>
            <a:ext cx="5179289" cy="46271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Merge the PR</a:t>
            </a:r>
          </a:p>
          <a:p>
            <a:pPr algn="ctr"/>
            <a:endParaRPr lang="en-US" dirty="0">
              <a:solidFill>
                <a:schemeClr val="bg1"/>
              </a:solidFill>
            </a:endParaRPr>
          </a:p>
          <a:p>
            <a:pPr algn="ctr"/>
            <a:r>
              <a:rPr lang="en-US" dirty="0">
                <a:solidFill>
                  <a:schemeClr val="bg1"/>
                </a:solidFill>
              </a:rPr>
              <a:t>to  auto</a:t>
            </a:r>
          </a:p>
          <a:p>
            <a:pPr algn="ctr"/>
            <a:endParaRPr lang="en-US" dirty="0">
              <a:solidFill>
                <a:schemeClr val="bg1"/>
              </a:solidFill>
            </a:endParaRPr>
          </a:p>
          <a:p>
            <a:pPr algn="ctr"/>
            <a:r>
              <a:rPr lang="en-US" dirty="0">
                <a:solidFill>
                  <a:schemeClr val="bg1"/>
                </a:solidFill>
              </a:rPr>
              <a:t>trigger a pipeline</a:t>
            </a:r>
          </a:p>
          <a:p>
            <a:pPr algn="ctr"/>
            <a:r>
              <a:rPr lang="en-US" dirty="0">
                <a:solidFill>
                  <a:schemeClr val="bg1"/>
                </a:solidFill>
              </a:rPr>
              <a:t>Build </a:t>
            </a:r>
          </a:p>
        </p:txBody>
      </p:sp>
      <p:sp>
        <p:nvSpPr>
          <p:cNvPr id="6" name="Rectangle 5">
            <a:extLst>
              <a:ext uri="{FF2B5EF4-FFF2-40B4-BE49-F238E27FC236}">
                <a16:creationId xmlns:a16="http://schemas.microsoft.com/office/drawing/2014/main" id="{62BB5B34-8EC4-47E0-A58F-545089F38C1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24642F27-A54C-4215-AE04-85257E2FC67C}"/>
              </a:ext>
            </a:extLst>
          </p:cNvPr>
          <p:cNvPicPr>
            <a:picLocks noChangeAspect="1"/>
          </p:cNvPicPr>
          <p:nvPr/>
        </p:nvPicPr>
        <p:blipFill rotWithShape="1">
          <a:blip r:embed="rId2"/>
          <a:srcRect l="16970" t="14231" r="33333" b="14475"/>
          <a:stretch/>
        </p:blipFill>
        <p:spPr>
          <a:xfrm>
            <a:off x="5209310" y="637008"/>
            <a:ext cx="6881092" cy="513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246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D216-F5FD-4DF3-8F22-8352246B52D9}"/>
              </a:ext>
            </a:extLst>
          </p:cNvPr>
          <p:cNvSpPr>
            <a:spLocks noGrp="1"/>
          </p:cNvSpPr>
          <p:nvPr>
            <p:ph type="title"/>
          </p:nvPr>
        </p:nvSpPr>
        <p:spPr>
          <a:xfrm>
            <a:off x="4538080" y="146101"/>
            <a:ext cx="2896749" cy="530186"/>
          </a:xfrm>
        </p:spPr>
        <p:txBody>
          <a:bodyPr>
            <a:normAutofit fontScale="90000"/>
          </a:bodyPr>
          <a:lstStyle/>
          <a:p>
            <a:r>
              <a:rPr lang="en-US" sz="2800" b="1" dirty="0">
                <a:solidFill>
                  <a:schemeClr val="bg1"/>
                </a:solidFill>
              </a:rPr>
              <a:t>Z DevOps Really?</a:t>
            </a:r>
          </a:p>
        </p:txBody>
      </p:sp>
      <p:sp>
        <p:nvSpPr>
          <p:cNvPr id="3" name="Content Placeholder 2">
            <a:extLst>
              <a:ext uri="{FF2B5EF4-FFF2-40B4-BE49-F238E27FC236}">
                <a16:creationId xmlns:a16="http://schemas.microsoft.com/office/drawing/2014/main" id="{1AAF25D9-B846-4019-A99F-A9ED03DC375A}"/>
              </a:ext>
            </a:extLst>
          </p:cNvPr>
          <p:cNvSpPr>
            <a:spLocks noGrp="1"/>
          </p:cNvSpPr>
          <p:nvPr>
            <p:ph idx="1"/>
          </p:nvPr>
        </p:nvSpPr>
        <p:spPr>
          <a:xfrm>
            <a:off x="3116753" y="1104240"/>
            <a:ext cx="6013496" cy="647724"/>
          </a:xfrm>
        </p:spPr>
        <p:txBody>
          <a:bodyPr>
            <a:normAutofit/>
          </a:bodyPr>
          <a:lstStyle/>
          <a:p>
            <a:pPr marL="0" indent="0" algn="ctr">
              <a:buNone/>
            </a:pPr>
            <a:endParaRPr lang="en-US" sz="2667" dirty="0">
              <a:solidFill>
                <a:schemeClr val="bg1"/>
              </a:solidFill>
            </a:endParaRPr>
          </a:p>
          <a:p>
            <a:pPr marL="0" indent="0" algn="ctr">
              <a:buNone/>
            </a:pPr>
            <a:endParaRPr lang="en-US" sz="2667" dirty="0">
              <a:solidFill>
                <a:schemeClr val="bg1"/>
              </a:solidFill>
            </a:endParaRPr>
          </a:p>
          <a:p>
            <a:pPr algn="ctr"/>
            <a:endParaRPr lang="en-US" sz="2667" dirty="0">
              <a:solidFill>
                <a:schemeClr val="bg1"/>
              </a:solidFill>
            </a:endParaRPr>
          </a:p>
        </p:txBody>
      </p:sp>
      <p:sp>
        <p:nvSpPr>
          <p:cNvPr id="6" name="Rectangle 5">
            <a:extLst>
              <a:ext uri="{FF2B5EF4-FFF2-40B4-BE49-F238E27FC236}">
                <a16:creationId xmlns:a16="http://schemas.microsoft.com/office/drawing/2014/main" id="{A3622384-821A-4963-BFC4-8F3A446F24A1}"/>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DE9325C4-B5F9-4991-8F31-41A09AA456FB}"/>
              </a:ext>
            </a:extLst>
          </p:cNvPr>
          <p:cNvSpPr/>
          <p:nvPr/>
        </p:nvSpPr>
        <p:spPr>
          <a:xfrm>
            <a:off x="8002720" y="6337325"/>
            <a:ext cx="4189280" cy="520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8" name="Title 1">
            <a:extLst>
              <a:ext uri="{FF2B5EF4-FFF2-40B4-BE49-F238E27FC236}">
                <a16:creationId xmlns:a16="http://schemas.microsoft.com/office/drawing/2014/main" id="{04C14EE4-F9F6-420E-A45C-02748F0200FE}"/>
              </a:ext>
            </a:extLst>
          </p:cNvPr>
          <p:cNvSpPr txBox="1">
            <a:spLocks/>
          </p:cNvSpPr>
          <p:nvPr/>
        </p:nvSpPr>
        <p:spPr bwMode="gray">
          <a:xfrm>
            <a:off x="2487329" y="2097944"/>
            <a:ext cx="6998252" cy="2983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normAutofit/>
          </a:bodyPr>
          <a:lst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a:r>
              <a:rPr lang="en-US" sz="3600" dirty="0">
                <a:solidFill>
                  <a:schemeClr val="bg1"/>
                </a:solidFill>
              </a:rPr>
              <a:t>Yes! </a:t>
            </a:r>
          </a:p>
          <a:p>
            <a:pPr algn="ctr"/>
            <a:endParaRPr lang="en-US" sz="3600" dirty="0">
              <a:solidFill>
                <a:schemeClr val="bg1"/>
              </a:solidFill>
            </a:endParaRPr>
          </a:p>
          <a:p>
            <a:pPr algn="ctr"/>
            <a:r>
              <a:rPr lang="en-US" sz="3600" dirty="0">
                <a:solidFill>
                  <a:schemeClr val="bg1"/>
                </a:solidFill>
              </a:rPr>
              <a:t>The tools and support are  there. </a:t>
            </a:r>
          </a:p>
          <a:p>
            <a:pPr algn="ctr"/>
            <a:endParaRPr lang="en-US" sz="3600" dirty="0">
              <a:solidFill>
                <a:schemeClr val="bg1"/>
              </a:solidFill>
            </a:endParaRPr>
          </a:p>
        </p:txBody>
      </p:sp>
    </p:spTree>
    <p:extLst>
      <p:ext uri="{BB962C8B-B14F-4D97-AF65-F5344CB8AC3E}">
        <p14:creationId xmlns:p14="http://schemas.microsoft.com/office/powerpoint/2010/main" val="309555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3988253" y="1273630"/>
            <a:ext cx="4215494" cy="1233713"/>
          </a:xfrm>
        </p:spPr>
        <p:txBody>
          <a:bodyPr>
            <a:normAutofit fontScale="92500"/>
          </a:bodyPr>
          <a:lstStyle/>
          <a:p>
            <a:pPr marL="0" indent="0">
              <a:buNone/>
            </a:pPr>
            <a:r>
              <a:rPr lang="en-US" sz="5867" b="1" dirty="0">
                <a:solidFill>
                  <a:schemeClr val="bg1"/>
                </a:solidFill>
              </a:rPr>
              <a:t>Deployment</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640143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1" y="1"/>
            <a:ext cx="12192001" cy="6857999"/>
          </a:xfrm>
          <a:prstGeom prst="rect">
            <a:avLst/>
          </a:prstGeom>
        </p:spPr>
      </p:pic>
      <p:sp>
        <p:nvSpPr>
          <p:cNvPr id="2" name="Rectangle 1">
            <a:extLst>
              <a:ext uri="{FF2B5EF4-FFF2-40B4-BE49-F238E27FC236}">
                <a16:creationId xmlns:a16="http://schemas.microsoft.com/office/drawing/2014/main" id="{242205BA-0CE6-4015-823D-E6EF531E87D0}"/>
              </a:ext>
            </a:extLst>
          </p:cNvPr>
          <p:cNvSpPr/>
          <p:nvPr/>
        </p:nvSpPr>
        <p:spPr bwMode="auto">
          <a:xfrm>
            <a:off x="7258050" y="238125"/>
            <a:ext cx="2971800"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41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C1D4EE-F1B3-44EA-8E71-0C128FDBD7D8}"/>
              </a:ext>
            </a:extLst>
          </p:cNvPr>
          <p:cNvSpPr/>
          <p:nvPr/>
        </p:nvSpPr>
        <p:spPr>
          <a:xfrm>
            <a:off x="2087879" y="118757"/>
            <a:ext cx="7843521" cy="1182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Urban Code Deploy</a:t>
            </a:r>
          </a:p>
          <a:p>
            <a:pPr algn="ctr"/>
            <a:r>
              <a:rPr lang="en-US" sz="4000" b="1" dirty="0"/>
              <a:t>Artifact Store</a:t>
            </a:r>
          </a:p>
        </p:txBody>
      </p:sp>
      <p:pic>
        <p:nvPicPr>
          <p:cNvPr id="11" name="Picture 10">
            <a:extLst>
              <a:ext uri="{FF2B5EF4-FFF2-40B4-BE49-F238E27FC236}">
                <a16:creationId xmlns:a16="http://schemas.microsoft.com/office/drawing/2014/main" id="{6C021337-D807-43B1-9684-F00D3987A5F6}"/>
              </a:ext>
            </a:extLst>
          </p:cNvPr>
          <p:cNvPicPr>
            <a:picLocks noChangeAspect="1"/>
          </p:cNvPicPr>
          <p:nvPr/>
        </p:nvPicPr>
        <p:blipFill rotWithShape="1">
          <a:blip r:embed="rId2"/>
          <a:srcRect t="64292"/>
          <a:stretch/>
        </p:blipFill>
        <p:spPr>
          <a:xfrm>
            <a:off x="0" y="4166144"/>
            <a:ext cx="12192000" cy="2693693"/>
          </a:xfrm>
          <a:prstGeom prst="rect">
            <a:avLst/>
          </a:prstGeom>
        </p:spPr>
      </p:pic>
      <p:pic>
        <p:nvPicPr>
          <p:cNvPr id="12" name="Picture 11">
            <a:extLst>
              <a:ext uri="{FF2B5EF4-FFF2-40B4-BE49-F238E27FC236}">
                <a16:creationId xmlns:a16="http://schemas.microsoft.com/office/drawing/2014/main" id="{C78E79E4-C7F5-42D9-9092-B9B54C72EEA4}"/>
              </a:ext>
            </a:extLst>
          </p:cNvPr>
          <p:cNvPicPr>
            <a:picLocks noChangeAspect="1"/>
          </p:cNvPicPr>
          <p:nvPr/>
        </p:nvPicPr>
        <p:blipFill rotWithShape="1">
          <a:blip r:embed="rId2"/>
          <a:srcRect r="70083" b="64414"/>
          <a:stretch/>
        </p:blipFill>
        <p:spPr>
          <a:xfrm>
            <a:off x="0" y="2624198"/>
            <a:ext cx="4714240" cy="2807581"/>
          </a:xfrm>
          <a:prstGeom prst="rect">
            <a:avLst/>
          </a:prstGeom>
        </p:spPr>
      </p:pic>
      <p:grpSp>
        <p:nvGrpSpPr>
          <p:cNvPr id="13" name="Diagram group">
            <a:extLst>
              <a:ext uri="{FF2B5EF4-FFF2-40B4-BE49-F238E27FC236}">
                <a16:creationId xmlns:a16="http://schemas.microsoft.com/office/drawing/2014/main" id="{39CA5516-B215-4AEF-B63F-79EA4F0CFCAD}"/>
              </a:ext>
            </a:extLst>
          </p:cNvPr>
          <p:cNvGrpSpPr/>
          <p:nvPr/>
        </p:nvGrpSpPr>
        <p:grpSpPr>
          <a:xfrm>
            <a:off x="11084487" y="91656"/>
            <a:ext cx="965273" cy="934795"/>
            <a:chOff x="3987904" y="510298"/>
            <a:chExt cx="1159656" cy="1159453"/>
          </a:xfrm>
          <a:scene3d>
            <a:camera prst="isometricOffAxis2Left" zoom="95000"/>
            <a:lightRig rig="flat" dir="t"/>
          </a:scene3d>
        </p:grpSpPr>
        <p:grpSp>
          <p:nvGrpSpPr>
            <p:cNvPr id="14" name="Group 13">
              <a:extLst>
                <a:ext uri="{FF2B5EF4-FFF2-40B4-BE49-F238E27FC236}">
                  <a16:creationId xmlns:a16="http://schemas.microsoft.com/office/drawing/2014/main" id="{E90B0D45-3AF0-4B7B-9325-7B98B6B05FBE}"/>
                </a:ext>
              </a:extLst>
            </p:cNvPr>
            <p:cNvGrpSpPr/>
            <p:nvPr/>
          </p:nvGrpSpPr>
          <p:grpSpPr>
            <a:xfrm>
              <a:off x="3987904" y="510298"/>
              <a:ext cx="1159656" cy="1159453"/>
              <a:chOff x="3987904" y="510298"/>
              <a:chExt cx="1159656" cy="1159453"/>
            </a:xfrm>
          </p:grpSpPr>
          <p:sp>
            <p:nvSpPr>
              <p:cNvPr id="15" name="Oval 14">
                <a:extLst>
                  <a:ext uri="{FF2B5EF4-FFF2-40B4-BE49-F238E27FC236}">
                    <a16:creationId xmlns:a16="http://schemas.microsoft.com/office/drawing/2014/main" id="{7285D0CF-EDDB-4241-96A4-79F7F1554684}"/>
                  </a:ext>
                </a:extLst>
              </p:cNvPr>
              <p:cNvSpPr/>
              <p:nvPr/>
            </p:nvSpPr>
            <p:spPr>
              <a:xfrm>
                <a:off x="3987904" y="510298"/>
                <a:ext cx="1159656" cy="1159453"/>
              </a:xfrm>
              <a:prstGeom prst="ellipse">
                <a:avLst/>
              </a:prstGeom>
              <a:sp3d z="57150" extrusionH="63500" prstMaterial="matte"/>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Oval 4">
                <a:extLst>
                  <a:ext uri="{FF2B5EF4-FFF2-40B4-BE49-F238E27FC236}">
                    <a16:creationId xmlns:a16="http://schemas.microsoft.com/office/drawing/2014/main" id="{1410144E-DB05-4265-8D86-D94B39A39D72}"/>
                  </a:ext>
                </a:extLst>
              </p:cNvPr>
              <p:cNvSpPr txBox="1"/>
              <p:nvPr/>
            </p:nvSpPr>
            <p:spPr>
              <a:xfrm>
                <a:off x="4153569"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Artifact Store</a:t>
                </a:r>
              </a:p>
            </p:txBody>
          </p:sp>
        </p:grpSp>
      </p:grpSp>
      <p:pic>
        <p:nvPicPr>
          <p:cNvPr id="17" name="Picture 16">
            <a:extLst>
              <a:ext uri="{FF2B5EF4-FFF2-40B4-BE49-F238E27FC236}">
                <a16:creationId xmlns:a16="http://schemas.microsoft.com/office/drawing/2014/main" id="{C78F9EA0-DAA1-4FAC-8A78-C1654BA4E570}"/>
              </a:ext>
            </a:extLst>
          </p:cNvPr>
          <p:cNvPicPr>
            <a:picLocks noChangeAspect="1"/>
          </p:cNvPicPr>
          <p:nvPr/>
        </p:nvPicPr>
        <p:blipFill rotWithShape="1">
          <a:blip r:embed="rId3"/>
          <a:srcRect l="2099" t="17713" r="30651" b="35153"/>
          <a:stretch/>
        </p:blipFill>
        <p:spPr>
          <a:xfrm>
            <a:off x="4541520" y="1842423"/>
            <a:ext cx="7508240" cy="2850432"/>
          </a:xfrm>
          <a:prstGeom prst="rect">
            <a:avLst/>
          </a:prstGeom>
          <a:ln>
            <a:noFill/>
          </a:ln>
          <a:effectLst>
            <a:outerShdw blurRad="292100" dist="139700" dir="2700000" algn="tl" rotWithShape="0">
              <a:srgbClr val="333333">
                <a:alpha val="65000"/>
              </a:srgbClr>
            </a:outerShdw>
          </a:effectLst>
        </p:spPr>
      </p:pic>
      <p:sp>
        <p:nvSpPr>
          <p:cNvPr id="18" name="Arrow: Curved Left 17">
            <a:extLst>
              <a:ext uri="{FF2B5EF4-FFF2-40B4-BE49-F238E27FC236}">
                <a16:creationId xmlns:a16="http://schemas.microsoft.com/office/drawing/2014/main" id="{0623DE0E-8DED-4AB5-80A0-1154D1F0D0EF}"/>
              </a:ext>
            </a:extLst>
          </p:cNvPr>
          <p:cNvSpPr/>
          <p:nvPr/>
        </p:nvSpPr>
        <p:spPr>
          <a:xfrm rot="4604757" flipH="1">
            <a:off x="4250711" y="3038625"/>
            <a:ext cx="230625" cy="771205"/>
          </a:xfrm>
          <a:prstGeom prst="curvedLeftArrow">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 name="Speech Bubble: Rectangle with Corners Rounded 18">
            <a:extLst>
              <a:ext uri="{FF2B5EF4-FFF2-40B4-BE49-F238E27FC236}">
                <a16:creationId xmlns:a16="http://schemas.microsoft.com/office/drawing/2014/main" id="{610080AE-1B6C-4822-82C2-95ECDE9A37FE}"/>
              </a:ext>
            </a:extLst>
          </p:cNvPr>
          <p:cNvSpPr/>
          <p:nvPr/>
        </p:nvSpPr>
        <p:spPr>
          <a:xfrm>
            <a:off x="4404995" y="5635418"/>
            <a:ext cx="3567430" cy="751840"/>
          </a:xfrm>
          <a:prstGeom prst="wedgeRoundRectCallout">
            <a:avLst>
              <a:gd name="adj1" fmla="val -59377"/>
              <a:gd name="adj2" fmla="val -147550"/>
              <a:gd name="adj3" fmla="val 16667"/>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 to trace  back to DBB Build Report for this release</a:t>
            </a:r>
          </a:p>
        </p:txBody>
      </p:sp>
      <p:pic>
        <p:nvPicPr>
          <p:cNvPr id="20" name="Picture 19">
            <a:extLst>
              <a:ext uri="{FF2B5EF4-FFF2-40B4-BE49-F238E27FC236}">
                <a16:creationId xmlns:a16="http://schemas.microsoft.com/office/drawing/2014/main" id="{7140A22E-14EF-4DBF-A2B7-435747C77C8A}"/>
              </a:ext>
            </a:extLst>
          </p:cNvPr>
          <p:cNvPicPr>
            <a:picLocks noChangeAspect="1"/>
          </p:cNvPicPr>
          <p:nvPr/>
        </p:nvPicPr>
        <p:blipFill rotWithShape="1">
          <a:blip r:embed="rId2"/>
          <a:srcRect r="88700" b="95286"/>
          <a:stretch/>
        </p:blipFill>
        <p:spPr>
          <a:xfrm>
            <a:off x="0" y="2588431"/>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1643656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C4741-6F92-41D9-9166-7FCCBA3ED99F}"/>
              </a:ext>
            </a:extLst>
          </p:cNvPr>
          <p:cNvPicPr>
            <a:picLocks noChangeAspect="1"/>
          </p:cNvPicPr>
          <p:nvPr/>
        </p:nvPicPr>
        <p:blipFill rotWithShape="1">
          <a:blip r:embed="rId2"/>
          <a:srcRect t="32577"/>
          <a:stretch/>
        </p:blipFill>
        <p:spPr>
          <a:xfrm>
            <a:off x="0" y="2316480"/>
            <a:ext cx="12192000" cy="4452620"/>
          </a:xfrm>
          <a:prstGeom prst="rect">
            <a:avLst/>
          </a:prstGeom>
        </p:spPr>
      </p:pic>
      <p:grpSp>
        <p:nvGrpSpPr>
          <p:cNvPr id="5" name="Diagram group">
            <a:extLst>
              <a:ext uri="{FF2B5EF4-FFF2-40B4-BE49-F238E27FC236}">
                <a16:creationId xmlns:a16="http://schemas.microsoft.com/office/drawing/2014/main" id="{6940AF9A-AAF8-43FE-9432-5CD7D27BF889}"/>
              </a:ext>
            </a:extLst>
          </p:cNvPr>
          <p:cNvGrpSpPr/>
          <p:nvPr/>
        </p:nvGrpSpPr>
        <p:grpSpPr>
          <a:xfrm>
            <a:off x="10881360" y="111760"/>
            <a:ext cx="1199588" cy="1026160"/>
            <a:chOff x="5271677" y="510298"/>
            <a:chExt cx="1159656" cy="1159453"/>
          </a:xfrm>
          <a:scene3d>
            <a:camera prst="isometricOffAxis2Left" zoom="95000"/>
            <a:lightRig rig="flat" dir="t"/>
          </a:scene3d>
        </p:grpSpPr>
        <p:grpSp>
          <p:nvGrpSpPr>
            <p:cNvPr id="6" name="Group 5">
              <a:extLst>
                <a:ext uri="{FF2B5EF4-FFF2-40B4-BE49-F238E27FC236}">
                  <a16:creationId xmlns:a16="http://schemas.microsoft.com/office/drawing/2014/main" id="{A12767A9-B340-4E4B-9522-A817BD8BCAF5}"/>
                </a:ext>
              </a:extLst>
            </p:cNvPr>
            <p:cNvGrpSpPr/>
            <p:nvPr/>
          </p:nvGrpSpPr>
          <p:grpSpPr>
            <a:xfrm>
              <a:off x="5271677" y="510298"/>
              <a:ext cx="1159656" cy="1159453"/>
              <a:chOff x="5271677" y="510298"/>
              <a:chExt cx="1159656" cy="1159453"/>
            </a:xfrm>
          </p:grpSpPr>
          <p:sp>
            <p:nvSpPr>
              <p:cNvPr id="7" name="Oval 6">
                <a:extLst>
                  <a:ext uri="{FF2B5EF4-FFF2-40B4-BE49-F238E27FC236}">
                    <a16:creationId xmlns:a16="http://schemas.microsoft.com/office/drawing/2014/main" id="{DB12E19C-4B44-41AF-BB32-FC9E6C103314}"/>
                  </a:ext>
                </a:extLst>
              </p:cNvPr>
              <p:cNvSpPr/>
              <p:nvPr/>
            </p:nvSpPr>
            <p:spPr>
              <a:xfrm>
                <a:off x="5271677" y="510298"/>
                <a:ext cx="1159656" cy="1159453"/>
              </a:xfrm>
              <a:prstGeom prst="ellipse">
                <a:avLst/>
              </a:prstGeom>
              <a:sp3d z="57150" extrusionH="63500" prstMaterial="matte"/>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8" name="Oval 4">
                <a:extLst>
                  <a:ext uri="{FF2B5EF4-FFF2-40B4-BE49-F238E27FC236}">
                    <a16:creationId xmlns:a16="http://schemas.microsoft.com/office/drawing/2014/main" id="{894F166F-D14E-443C-A88C-86AF04CF31DB}"/>
                  </a:ext>
                </a:extLst>
              </p:cNvPr>
              <p:cNvSpPr txBox="1"/>
              <p:nvPr/>
            </p:nvSpPr>
            <p:spPr>
              <a:xfrm>
                <a:off x="5437342"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p:txBody>
          </p:sp>
        </p:grpSp>
      </p:grpSp>
      <p:sp>
        <p:nvSpPr>
          <p:cNvPr id="9" name="Rectangle 8">
            <a:extLst>
              <a:ext uri="{FF2B5EF4-FFF2-40B4-BE49-F238E27FC236}">
                <a16:creationId xmlns:a16="http://schemas.microsoft.com/office/drawing/2014/main" id="{107ECD8B-3413-4772-9F71-1E3D95FC6B96}"/>
              </a:ext>
            </a:extLst>
          </p:cNvPr>
          <p:cNvSpPr/>
          <p:nvPr/>
        </p:nvSpPr>
        <p:spPr>
          <a:xfrm>
            <a:off x="1863863" y="111760"/>
            <a:ext cx="8310243" cy="79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Dashboard to see where your </a:t>
            </a:r>
          </a:p>
          <a:p>
            <a:pPr algn="ctr"/>
            <a:r>
              <a:rPr lang="en-US" sz="3600" b="1" dirty="0"/>
              <a:t>code has been deployed</a:t>
            </a:r>
          </a:p>
        </p:txBody>
      </p:sp>
      <p:pic>
        <p:nvPicPr>
          <p:cNvPr id="11" name="Picture 10">
            <a:extLst>
              <a:ext uri="{FF2B5EF4-FFF2-40B4-BE49-F238E27FC236}">
                <a16:creationId xmlns:a16="http://schemas.microsoft.com/office/drawing/2014/main" id="{5EEC0E42-1985-4538-95CE-12BD32C13258}"/>
              </a:ext>
            </a:extLst>
          </p:cNvPr>
          <p:cNvPicPr>
            <a:picLocks noChangeAspect="1"/>
          </p:cNvPicPr>
          <p:nvPr/>
        </p:nvPicPr>
        <p:blipFill rotWithShape="1">
          <a:blip r:embed="rId3"/>
          <a:srcRect r="88700" b="95286"/>
          <a:stretch/>
        </p:blipFill>
        <p:spPr>
          <a:xfrm>
            <a:off x="0" y="1929940"/>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317217722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B6330-0427-4CB3-9EA8-FA10627178E0}"/>
              </a:ext>
            </a:extLst>
          </p:cNvPr>
          <p:cNvPicPr>
            <a:picLocks noChangeAspect="1"/>
          </p:cNvPicPr>
          <p:nvPr/>
        </p:nvPicPr>
        <p:blipFill rotWithShape="1">
          <a:blip r:embed="rId2"/>
          <a:srcRect t="23846" b="10385"/>
          <a:stretch/>
        </p:blipFill>
        <p:spPr>
          <a:xfrm>
            <a:off x="0" y="2514600"/>
            <a:ext cx="12192000" cy="4343400"/>
          </a:xfrm>
          <a:prstGeom prst="rect">
            <a:avLst/>
          </a:prstGeom>
        </p:spPr>
      </p:pic>
      <p:grpSp>
        <p:nvGrpSpPr>
          <p:cNvPr id="6" name="Diagram group">
            <a:extLst>
              <a:ext uri="{FF2B5EF4-FFF2-40B4-BE49-F238E27FC236}">
                <a16:creationId xmlns:a16="http://schemas.microsoft.com/office/drawing/2014/main" id="{E68037E6-F754-4020-8ED7-622A342C79BB}"/>
              </a:ext>
            </a:extLst>
          </p:cNvPr>
          <p:cNvGrpSpPr/>
          <p:nvPr/>
        </p:nvGrpSpPr>
        <p:grpSpPr>
          <a:xfrm>
            <a:off x="10881360" y="111760"/>
            <a:ext cx="1199588" cy="1026160"/>
            <a:chOff x="5271677" y="510298"/>
            <a:chExt cx="1159656" cy="1159453"/>
          </a:xfrm>
          <a:scene3d>
            <a:camera prst="isometricOffAxis2Left" zoom="95000"/>
            <a:lightRig rig="flat" dir="t"/>
          </a:scene3d>
        </p:grpSpPr>
        <p:grpSp>
          <p:nvGrpSpPr>
            <p:cNvPr id="7" name="Group 6">
              <a:extLst>
                <a:ext uri="{FF2B5EF4-FFF2-40B4-BE49-F238E27FC236}">
                  <a16:creationId xmlns:a16="http://schemas.microsoft.com/office/drawing/2014/main" id="{0FD7D24A-C0EB-4F91-A8CB-66057B427197}"/>
                </a:ext>
              </a:extLst>
            </p:cNvPr>
            <p:cNvGrpSpPr/>
            <p:nvPr/>
          </p:nvGrpSpPr>
          <p:grpSpPr>
            <a:xfrm>
              <a:off x="5271677" y="510298"/>
              <a:ext cx="1159656" cy="1159453"/>
              <a:chOff x="5271677" y="510298"/>
              <a:chExt cx="1159656" cy="1159453"/>
            </a:xfrm>
          </p:grpSpPr>
          <p:sp>
            <p:nvSpPr>
              <p:cNvPr id="8" name="Oval 7">
                <a:extLst>
                  <a:ext uri="{FF2B5EF4-FFF2-40B4-BE49-F238E27FC236}">
                    <a16:creationId xmlns:a16="http://schemas.microsoft.com/office/drawing/2014/main" id="{22428610-FE00-481E-A535-36745EF77369}"/>
                  </a:ext>
                </a:extLst>
              </p:cNvPr>
              <p:cNvSpPr/>
              <p:nvPr/>
            </p:nvSpPr>
            <p:spPr>
              <a:xfrm>
                <a:off x="5271677" y="510298"/>
                <a:ext cx="1159656" cy="1159453"/>
              </a:xfrm>
              <a:prstGeom prst="ellipse">
                <a:avLst/>
              </a:prstGeom>
              <a:sp3d z="57150" extrusionH="63500" prstMaterial="matte"/>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Oval 4">
                <a:extLst>
                  <a:ext uri="{FF2B5EF4-FFF2-40B4-BE49-F238E27FC236}">
                    <a16:creationId xmlns:a16="http://schemas.microsoft.com/office/drawing/2014/main" id="{C2614B81-AF85-4A64-AB54-989A04DE04EF}"/>
                  </a:ext>
                </a:extLst>
              </p:cNvPr>
              <p:cNvSpPr txBox="1"/>
              <p:nvPr/>
            </p:nvSpPr>
            <p:spPr>
              <a:xfrm>
                <a:off x="5437342"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p:txBody>
          </p:sp>
        </p:grpSp>
      </p:grpSp>
      <p:sp>
        <p:nvSpPr>
          <p:cNvPr id="10" name="Rectangle 9">
            <a:extLst>
              <a:ext uri="{FF2B5EF4-FFF2-40B4-BE49-F238E27FC236}">
                <a16:creationId xmlns:a16="http://schemas.microsoft.com/office/drawing/2014/main" id="{EED6C6DC-A11B-4D54-B86D-002BCB17435A}"/>
              </a:ext>
            </a:extLst>
          </p:cNvPr>
          <p:cNvSpPr/>
          <p:nvPr/>
        </p:nvSpPr>
        <p:spPr>
          <a:xfrm>
            <a:off x="2087879" y="118758"/>
            <a:ext cx="7660639" cy="79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Deployment details</a:t>
            </a:r>
          </a:p>
        </p:txBody>
      </p:sp>
      <p:pic>
        <p:nvPicPr>
          <p:cNvPr id="11" name="Picture 10">
            <a:extLst>
              <a:ext uri="{FF2B5EF4-FFF2-40B4-BE49-F238E27FC236}">
                <a16:creationId xmlns:a16="http://schemas.microsoft.com/office/drawing/2014/main" id="{734D4B28-108B-4238-A090-C046E8D4A920}"/>
              </a:ext>
            </a:extLst>
          </p:cNvPr>
          <p:cNvPicPr>
            <a:picLocks noChangeAspect="1"/>
          </p:cNvPicPr>
          <p:nvPr/>
        </p:nvPicPr>
        <p:blipFill rotWithShape="1">
          <a:blip r:embed="rId3"/>
          <a:srcRect r="88700" b="95286"/>
          <a:stretch/>
        </p:blipFill>
        <p:spPr>
          <a:xfrm>
            <a:off x="0" y="2120440"/>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9395823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81EBE7-5B6C-483F-ADD9-36F5C78BC301}"/>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4B4C6259-E761-493C-9143-80AEE1F55807}"/>
              </a:ext>
            </a:extLst>
          </p:cNvPr>
          <p:cNvPicPr>
            <a:picLocks noChangeAspect="1"/>
          </p:cNvPicPr>
          <p:nvPr/>
        </p:nvPicPr>
        <p:blipFill rotWithShape="1">
          <a:blip r:embed="rId3"/>
          <a:srcRect l="33563" t="5323" r="1485" b="6018"/>
          <a:stretch/>
        </p:blipFill>
        <p:spPr>
          <a:xfrm>
            <a:off x="3969275" y="0"/>
            <a:ext cx="8222725" cy="6169336"/>
          </a:xfrm>
          <a:prstGeom prst="rect">
            <a:avLst/>
          </a:prstGeom>
          <a:solidFill>
            <a:schemeClr val="tx1"/>
          </a:solidFill>
        </p:spPr>
      </p:pic>
      <p:sp>
        <p:nvSpPr>
          <p:cNvPr id="8" name="Rectangle 7">
            <a:extLst>
              <a:ext uri="{FF2B5EF4-FFF2-40B4-BE49-F238E27FC236}">
                <a16:creationId xmlns:a16="http://schemas.microsoft.com/office/drawing/2014/main" id="{CAA30599-FF59-4233-90E5-BF85C27EA58A}"/>
              </a:ext>
            </a:extLst>
          </p:cNvPr>
          <p:cNvSpPr/>
          <p:nvPr/>
        </p:nvSpPr>
        <p:spPr>
          <a:xfrm>
            <a:off x="7645211" y="6513667"/>
            <a:ext cx="4546789" cy="34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377A66C-6C42-45C9-9968-AE7F2DBC44CC}"/>
              </a:ext>
            </a:extLst>
          </p:cNvPr>
          <p:cNvSpPr/>
          <p:nvPr/>
        </p:nvSpPr>
        <p:spPr bwMode="auto">
          <a:xfrm>
            <a:off x="6766359" y="750307"/>
            <a:ext cx="4889634" cy="4608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3200" b="0" i="0" u="none" strike="noStrike" cap="none" normalizeH="0" baseline="0" dirty="0">
                <a:ln>
                  <a:noFill/>
                </a:ln>
                <a:solidFill>
                  <a:schemeClr val="bg1"/>
                </a:solidFill>
                <a:effectLst/>
                <a:latin typeface="Arial" panose="020B0604020202020204" pitchFamily="34" charset="0"/>
              </a:rPr>
              <a:t>Distributed</a:t>
            </a:r>
          </a:p>
        </p:txBody>
      </p:sp>
      <p:sp>
        <p:nvSpPr>
          <p:cNvPr id="9" name="Rectangle 8">
            <a:extLst>
              <a:ext uri="{FF2B5EF4-FFF2-40B4-BE49-F238E27FC236}">
                <a16:creationId xmlns:a16="http://schemas.microsoft.com/office/drawing/2014/main" id="{E88E3847-4974-4C73-B432-9D39DEACD9F3}"/>
              </a:ext>
            </a:extLst>
          </p:cNvPr>
          <p:cNvSpPr/>
          <p:nvPr/>
        </p:nvSpPr>
        <p:spPr bwMode="auto">
          <a:xfrm>
            <a:off x="6766359" y="750305"/>
            <a:ext cx="4889634" cy="460800"/>
          </a:xfrm>
          <a:prstGeom prst="rect">
            <a:avLst/>
          </a:prstGeom>
          <a:solidFill>
            <a:schemeClr val="bg2">
              <a:lumMod val="5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3200" b="0" i="0" u="none" strike="noStrike" cap="none" normalizeH="0" baseline="0" dirty="0">
                <a:ln>
                  <a:noFill/>
                </a:ln>
                <a:solidFill>
                  <a:schemeClr val="bg1"/>
                </a:solidFill>
                <a:effectLst/>
                <a:latin typeface="Arial" panose="020B0604020202020204" pitchFamily="34" charset="0"/>
              </a:rPr>
              <a:t>Mainframe  |  Distributed</a:t>
            </a:r>
          </a:p>
        </p:txBody>
      </p:sp>
      <p:sp>
        <p:nvSpPr>
          <p:cNvPr id="3" name="TextBox 2">
            <a:extLst>
              <a:ext uri="{FF2B5EF4-FFF2-40B4-BE49-F238E27FC236}">
                <a16:creationId xmlns:a16="http://schemas.microsoft.com/office/drawing/2014/main" id="{AF79CD13-2895-4DD9-8376-5CA43BBD8989}"/>
              </a:ext>
            </a:extLst>
          </p:cNvPr>
          <p:cNvSpPr txBox="1"/>
          <p:nvPr/>
        </p:nvSpPr>
        <p:spPr>
          <a:xfrm>
            <a:off x="328613" y="2081507"/>
            <a:ext cx="3480155" cy="2308324"/>
          </a:xfrm>
          <a:prstGeom prst="rect">
            <a:avLst/>
          </a:prstGeom>
          <a:solidFill>
            <a:schemeClr val="tx1"/>
          </a:solidFill>
        </p:spPr>
        <p:txBody>
          <a:bodyPr wrap="square" rtlCol="0">
            <a:spAutoFit/>
          </a:bodyPr>
          <a:lstStyle/>
          <a:p>
            <a:pPr algn="ctr"/>
            <a:r>
              <a:rPr lang="en-US" sz="4800" b="1" dirty="0">
                <a:solidFill>
                  <a:schemeClr val="bg1"/>
                </a:solidFill>
                <a:latin typeface="inherit"/>
              </a:rPr>
              <a:t>A common toolchain for all</a:t>
            </a:r>
            <a:endParaRPr lang="en-US" sz="1867" b="1" dirty="0">
              <a:solidFill>
                <a:schemeClr val="bg1"/>
              </a:solidFill>
              <a:latin typeface="inherit"/>
            </a:endParaRPr>
          </a:p>
        </p:txBody>
      </p:sp>
    </p:spTree>
    <p:extLst>
      <p:ext uri="{BB962C8B-B14F-4D97-AF65-F5344CB8AC3E}">
        <p14:creationId xmlns:p14="http://schemas.microsoft.com/office/powerpoint/2010/main" val="341147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0" fill="hold"/>
                                        <p:tgtEl>
                                          <p:spTgt spid="9"/>
                                        </p:tgtEl>
                                        <p:attrNameLst>
                                          <p:attrName>ppt_w</p:attrName>
                                        </p:attrNameLst>
                                      </p:cBhvr>
                                      <p:tavLst>
                                        <p:tav tm="0">
                                          <p:val>
                                            <p:fltVal val="0"/>
                                          </p:val>
                                        </p:tav>
                                        <p:tav tm="100000">
                                          <p:val>
                                            <p:strVal val="#ppt_w"/>
                                          </p:val>
                                        </p:tav>
                                      </p:tavLst>
                                    </p:anim>
                                    <p:anim calcmode="lin" valueType="num">
                                      <p:cBhvr>
                                        <p:cTn id="8" dur="3000" fill="hold"/>
                                        <p:tgtEl>
                                          <p:spTgt spid="9"/>
                                        </p:tgtEl>
                                        <p:attrNameLst>
                                          <p:attrName>ppt_h</p:attrName>
                                        </p:attrNameLst>
                                      </p:cBhvr>
                                      <p:tavLst>
                                        <p:tav tm="0">
                                          <p:val>
                                            <p:fltVal val="0"/>
                                          </p:val>
                                        </p:tav>
                                        <p:tav tm="100000">
                                          <p:val>
                                            <p:strVal val="#ppt_h"/>
                                          </p:val>
                                        </p:tav>
                                      </p:tavLst>
                                    </p:anim>
                                    <p:animEffect transition="in" filter="fade">
                                      <p:cBhvr>
                                        <p:cTn id="9" dur="30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3000" fill="hold"/>
                                        <p:tgtEl>
                                          <p:spTgt spid="3"/>
                                        </p:tgtEl>
                                        <p:attrNameLst>
                                          <p:attrName>ppt_w</p:attrName>
                                        </p:attrNameLst>
                                      </p:cBhvr>
                                      <p:tavLst>
                                        <p:tav tm="0">
                                          <p:val>
                                            <p:fltVal val="0"/>
                                          </p:val>
                                        </p:tav>
                                        <p:tav tm="100000">
                                          <p:val>
                                            <p:strVal val="#ppt_w"/>
                                          </p:val>
                                        </p:tav>
                                      </p:tavLst>
                                    </p:anim>
                                    <p:anim calcmode="lin" valueType="num">
                                      <p:cBhvr>
                                        <p:cTn id="13" dur="3000" fill="hold"/>
                                        <p:tgtEl>
                                          <p:spTgt spid="3"/>
                                        </p:tgtEl>
                                        <p:attrNameLst>
                                          <p:attrName>ppt_h</p:attrName>
                                        </p:attrNameLst>
                                      </p:cBhvr>
                                      <p:tavLst>
                                        <p:tav tm="0">
                                          <p:val>
                                            <p:fltVal val="0"/>
                                          </p:val>
                                        </p:tav>
                                        <p:tav tm="100000">
                                          <p:val>
                                            <p:strVal val="#ppt_h"/>
                                          </p:val>
                                        </p:tav>
                                      </p:tavLst>
                                    </p:anim>
                                    <p:animEffect transition="in" filter="fade">
                                      <p:cBhvr>
                                        <p:cTn id="14"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3EE20-ED1C-46C1-A6FE-689292DC4898}"/>
              </a:ext>
            </a:extLst>
          </p:cNvPr>
          <p:cNvSpPr>
            <a:spLocks noGrp="1"/>
          </p:cNvSpPr>
          <p:nvPr>
            <p:ph idx="1"/>
          </p:nvPr>
        </p:nvSpPr>
        <p:spPr>
          <a:xfrm>
            <a:off x="5350213" y="2789708"/>
            <a:ext cx="2787961" cy="929097"/>
          </a:xfrm>
        </p:spPr>
        <p:txBody>
          <a:bodyPr>
            <a:normAutofit/>
          </a:bodyPr>
          <a:lstStyle/>
          <a:p>
            <a:pPr marL="0" indent="0">
              <a:buNone/>
            </a:pPr>
            <a:r>
              <a:rPr lang="en-US" sz="4400" b="1" dirty="0">
                <a:solidFill>
                  <a:schemeClr val="bg2"/>
                </a:solidFill>
              </a:rPr>
              <a:t>DEMO</a:t>
            </a:r>
          </a:p>
        </p:txBody>
      </p:sp>
      <p:sp>
        <p:nvSpPr>
          <p:cNvPr id="4" name="Rectangle 3">
            <a:extLst>
              <a:ext uri="{FF2B5EF4-FFF2-40B4-BE49-F238E27FC236}">
                <a16:creationId xmlns:a16="http://schemas.microsoft.com/office/drawing/2014/main" id="{2969F859-2B31-4E4A-B058-D2E5BFB6D06C}"/>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9F71402C-CA7F-4A9C-A49C-67093DAD2A8F}"/>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573237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3EE20-ED1C-46C1-A6FE-689292DC4898}"/>
              </a:ext>
            </a:extLst>
          </p:cNvPr>
          <p:cNvSpPr>
            <a:spLocks noGrp="1"/>
          </p:cNvSpPr>
          <p:nvPr>
            <p:ph idx="1"/>
          </p:nvPr>
        </p:nvSpPr>
        <p:spPr>
          <a:xfrm>
            <a:off x="2454441" y="0"/>
            <a:ext cx="6821905" cy="2099926"/>
          </a:xfrm>
        </p:spPr>
        <p:txBody>
          <a:bodyPr>
            <a:normAutofit/>
          </a:bodyPr>
          <a:lstStyle/>
          <a:p>
            <a:pPr marL="0" indent="0" algn="ctr">
              <a:buNone/>
            </a:pPr>
            <a:r>
              <a:rPr lang="en-US" sz="4400" b="1" dirty="0">
                <a:solidFill>
                  <a:schemeClr val="bg2"/>
                </a:solidFill>
              </a:rPr>
              <a:t>How to get started on your Z DevOps journey</a:t>
            </a:r>
          </a:p>
        </p:txBody>
      </p:sp>
      <p:sp>
        <p:nvSpPr>
          <p:cNvPr id="4" name="Rectangle 3">
            <a:extLst>
              <a:ext uri="{FF2B5EF4-FFF2-40B4-BE49-F238E27FC236}">
                <a16:creationId xmlns:a16="http://schemas.microsoft.com/office/drawing/2014/main" id="{2969F859-2B31-4E4A-B058-D2E5BFB6D06C}"/>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9F71402C-CA7F-4A9C-A49C-67093DAD2A8F}"/>
              </a:ext>
            </a:extLst>
          </p:cNvPr>
          <p:cNvSpPr/>
          <p:nvPr/>
        </p:nvSpPr>
        <p:spPr>
          <a:xfrm>
            <a:off x="436563" y="6015789"/>
            <a:ext cx="11287225" cy="754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b="1" dirty="0">
                <a:solidFill>
                  <a:schemeClr val="bg1"/>
                </a:solidFill>
              </a:rPr>
              <a:t>https://developer.ibm.com/mainframe/products/devops-acceleration-program/</a:t>
            </a:r>
          </a:p>
        </p:txBody>
      </p:sp>
      <p:pic>
        <p:nvPicPr>
          <p:cNvPr id="7" name="Picture 6">
            <a:extLst>
              <a:ext uri="{FF2B5EF4-FFF2-40B4-BE49-F238E27FC236}">
                <a16:creationId xmlns:a16="http://schemas.microsoft.com/office/drawing/2014/main" id="{D988B473-C886-4032-AD83-0E5FCE8DDAA0}"/>
              </a:ext>
            </a:extLst>
          </p:cNvPr>
          <p:cNvPicPr>
            <a:picLocks noChangeAspect="1"/>
          </p:cNvPicPr>
          <p:nvPr/>
        </p:nvPicPr>
        <p:blipFill rotWithShape="1">
          <a:blip r:embed="rId2"/>
          <a:srcRect l="-2341" t="-4202" r="57653" b="46045"/>
          <a:stretch/>
        </p:blipFill>
        <p:spPr>
          <a:xfrm>
            <a:off x="3238500" y="2197100"/>
            <a:ext cx="4876800" cy="3570051"/>
          </a:xfrm>
          <a:prstGeom prst="rect">
            <a:avLst/>
          </a:prstGeom>
          <a:ln>
            <a:noFill/>
          </a:ln>
          <a:effectLst>
            <a:softEdge rad="112500"/>
          </a:effectLst>
        </p:spPr>
      </p:pic>
    </p:spTree>
    <p:extLst>
      <p:ext uri="{BB962C8B-B14F-4D97-AF65-F5344CB8AC3E}">
        <p14:creationId xmlns:p14="http://schemas.microsoft.com/office/powerpoint/2010/main" val="9389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1F774B-AB28-426F-BF9D-1FDF9943B9D4}"/>
              </a:ext>
            </a:extLst>
          </p:cNvPr>
          <p:cNvSpPr/>
          <p:nvPr/>
        </p:nvSpPr>
        <p:spPr bwMode="auto">
          <a:xfrm>
            <a:off x="1092199" y="1234152"/>
            <a:ext cx="10274301" cy="4747548"/>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C12C228C-DDC7-4236-9DD9-1CBE668CCD5C}"/>
              </a:ext>
            </a:extLst>
          </p:cNvPr>
          <p:cNvSpPr/>
          <p:nvPr/>
        </p:nvSpPr>
        <p:spPr>
          <a:xfrm>
            <a:off x="8377265" y="1754531"/>
            <a:ext cx="2347054" cy="2945566"/>
          </a:xfrm>
          <a:prstGeom prst="rect">
            <a:avLst/>
          </a:prstGeom>
          <a:solidFill>
            <a:schemeClr val="tx1">
              <a:lumMod val="65000"/>
              <a:lumOff val="35000"/>
            </a:scheme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47" name="Rectangle 46">
            <a:extLst>
              <a:ext uri="{FF2B5EF4-FFF2-40B4-BE49-F238E27FC236}">
                <a16:creationId xmlns:a16="http://schemas.microsoft.com/office/drawing/2014/main" id="{9239BF69-21BC-4C62-82DA-E44BEEA34427}"/>
              </a:ext>
            </a:extLst>
          </p:cNvPr>
          <p:cNvSpPr/>
          <p:nvPr/>
        </p:nvSpPr>
        <p:spPr>
          <a:xfrm>
            <a:off x="3880436" y="1738132"/>
            <a:ext cx="2170819" cy="2945566"/>
          </a:xfrm>
          <a:prstGeom prst="rect">
            <a:avLst/>
          </a:prstGeom>
          <a:solidFill>
            <a:schemeClr val="tx1">
              <a:lumMod val="65000"/>
              <a:lumOff val="35000"/>
            </a:scheme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4" name="Title 3">
            <a:extLst>
              <a:ext uri="{FF2B5EF4-FFF2-40B4-BE49-F238E27FC236}">
                <a16:creationId xmlns:a16="http://schemas.microsoft.com/office/drawing/2014/main" id="{DE583099-ED1A-B84F-A66C-D0212F5779C8}"/>
              </a:ext>
            </a:extLst>
          </p:cNvPr>
          <p:cNvSpPr>
            <a:spLocks noGrp="1"/>
          </p:cNvSpPr>
          <p:nvPr>
            <p:ph type="title"/>
          </p:nvPr>
        </p:nvSpPr>
        <p:spPr>
          <a:xfrm>
            <a:off x="3085411" y="429480"/>
            <a:ext cx="6897741" cy="804672"/>
          </a:xfrm>
        </p:spPr>
        <p:txBody>
          <a:bodyPr>
            <a:noAutofit/>
          </a:bodyPr>
          <a:lstStyle/>
          <a:p>
            <a:r>
              <a:rPr lang="en-US" dirty="0">
                <a:solidFill>
                  <a:schemeClr val="bg1"/>
                </a:solidFill>
              </a:rPr>
              <a:t>DevOps transformation journey with </a:t>
            </a:r>
            <a:br>
              <a:rPr lang="en-US" dirty="0">
                <a:solidFill>
                  <a:schemeClr val="bg1"/>
                </a:solidFill>
              </a:rPr>
            </a:br>
            <a:r>
              <a:rPr lang="en-US" dirty="0">
                <a:solidFill>
                  <a:schemeClr val="bg1"/>
                </a:solidFill>
              </a:rPr>
              <a:t>IBM’s DevOps Acceleration Program</a:t>
            </a:r>
            <a:br>
              <a:rPr lang="en-US" dirty="0">
                <a:solidFill>
                  <a:schemeClr val="bg1"/>
                </a:solidFill>
              </a:rPr>
            </a:br>
            <a:br>
              <a:rPr lang="en-US" dirty="0">
                <a:solidFill>
                  <a:schemeClr val="bg1"/>
                </a:solidFill>
              </a:rPr>
            </a:br>
            <a:endParaRPr lang="en-US" dirty="0">
              <a:solidFill>
                <a:schemeClr val="bg1"/>
              </a:solidFill>
            </a:endParaRPr>
          </a:p>
        </p:txBody>
      </p:sp>
      <p:sp>
        <p:nvSpPr>
          <p:cNvPr id="57" name="Rectangle 56">
            <a:extLst>
              <a:ext uri="{FF2B5EF4-FFF2-40B4-BE49-F238E27FC236}">
                <a16:creationId xmlns:a16="http://schemas.microsoft.com/office/drawing/2014/main" id="{5DA565C7-F0B8-294F-95D4-A36CEF50B108}"/>
              </a:ext>
            </a:extLst>
          </p:cNvPr>
          <p:cNvSpPr/>
          <p:nvPr/>
        </p:nvSpPr>
        <p:spPr>
          <a:xfrm>
            <a:off x="6153359" y="1704360"/>
            <a:ext cx="1972109" cy="2906181"/>
          </a:xfrm>
          <a:prstGeom prst="rect">
            <a:avLst/>
          </a:prstGeom>
          <a:solidFill>
            <a:srgbClr val="262626"/>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58" name="Rectangle 57">
            <a:extLst>
              <a:ext uri="{FF2B5EF4-FFF2-40B4-BE49-F238E27FC236}">
                <a16:creationId xmlns:a16="http://schemas.microsoft.com/office/drawing/2014/main" id="{2A278310-7811-0243-9332-C66451B97341}"/>
              </a:ext>
            </a:extLst>
          </p:cNvPr>
          <p:cNvSpPr/>
          <p:nvPr/>
        </p:nvSpPr>
        <p:spPr>
          <a:xfrm>
            <a:off x="1735840" y="1713242"/>
            <a:ext cx="1972109" cy="2945566"/>
          </a:xfrm>
          <a:prstGeom prst="rect">
            <a:avLst/>
          </a:prstGeom>
          <a:solidFill>
            <a:srgbClr val="000000">
              <a:lumMod val="85000"/>
              <a:lumOff val="15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59" name="Pentagon 58">
            <a:extLst>
              <a:ext uri="{FF2B5EF4-FFF2-40B4-BE49-F238E27FC236}">
                <a16:creationId xmlns:a16="http://schemas.microsoft.com/office/drawing/2014/main" id="{52A10733-B25E-3546-A138-4E4DD9E0711F}"/>
              </a:ext>
            </a:extLst>
          </p:cNvPr>
          <p:cNvSpPr/>
          <p:nvPr/>
        </p:nvSpPr>
        <p:spPr>
          <a:xfrm rot="16200000">
            <a:off x="1973030" y="3693555"/>
            <a:ext cx="1497729" cy="1972109"/>
          </a:xfrm>
          <a:prstGeom prst="homePlate">
            <a:avLst>
              <a:gd name="adj" fmla="val 0"/>
            </a:avLst>
          </a:prstGeom>
          <a:solidFill>
            <a:srgbClr val="0F6FFF"/>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61" name="Pentagon 60">
            <a:extLst>
              <a:ext uri="{FF2B5EF4-FFF2-40B4-BE49-F238E27FC236}">
                <a16:creationId xmlns:a16="http://schemas.microsoft.com/office/drawing/2014/main" id="{BF37B32B-88A9-EF4C-AB0F-C53321F367D5}"/>
              </a:ext>
            </a:extLst>
          </p:cNvPr>
          <p:cNvSpPr/>
          <p:nvPr/>
        </p:nvSpPr>
        <p:spPr>
          <a:xfrm rot="16200000">
            <a:off x="6390356" y="3688251"/>
            <a:ext cx="1497730" cy="1972109"/>
          </a:xfrm>
          <a:prstGeom prst="homePlate">
            <a:avLst>
              <a:gd name="adj" fmla="val 0"/>
            </a:avLst>
          </a:prstGeom>
          <a:solidFill>
            <a:srgbClr val="0064FF"/>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81" name="Pentagon 80">
            <a:extLst>
              <a:ext uri="{FF2B5EF4-FFF2-40B4-BE49-F238E27FC236}">
                <a16:creationId xmlns:a16="http://schemas.microsoft.com/office/drawing/2014/main" id="{8E2E5C77-E7EB-364E-ABC3-7CFABD7AB1D2}"/>
              </a:ext>
            </a:extLst>
          </p:cNvPr>
          <p:cNvSpPr/>
          <p:nvPr/>
        </p:nvSpPr>
        <p:spPr>
          <a:xfrm rot="16200000">
            <a:off x="8804296" y="3504363"/>
            <a:ext cx="1497729" cy="2342319"/>
          </a:xfrm>
          <a:prstGeom prst="homePlate">
            <a:avLst>
              <a:gd name="adj" fmla="val 0"/>
            </a:avLst>
          </a:prstGeom>
          <a:solidFill>
            <a:srgbClr val="003280"/>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82" name="TextBox 81">
            <a:extLst>
              <a:ext uri="{FF2B5EF4-FFF2-40B4-BE49-F238E27FC236}">
                <a16:creationId xmlns:a16="http://schemas.microsoft.com/office/drawing/2014/main" id="{DF8346B5-1D7A-6146-BB66-46B047928731}"/>
              </a:ext>
            </a:extLst>
          </p:cNvPr>
          <p:cNvSpPr txBox="1"/>
          <p:nvPr/>
        </p:nvSpPr>
        <p:spPr>
          <a:xfrm>
            <a:off x="2218793" y="4197520"/>
            <a:ext cx="1006202"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Migrate</a:t>
            </a:r>
          </a:p>
        </p:txBody>
      </p:sp>
      <p:sp>
        <p:nvSpPr>
          <p:cNvPr id="84" name="TextBox 83">
            <a:extLst>
              <a:ext uri="{FF2B5EF4-FFF2-40B4-BE49-F238E27FC236}">
                <a16:creationId xmlns:a16="http://schemas.microsoft.com/office/drawing/2014/main" id="{3E8BA921-571A-9143-9DDE-1214CB742F93}"/>
              </a:ext>
            </a:extLst>
          </p:cNvPr>
          <p:cNvSpPr txBox="1"/>
          <p:nvPr/>
        </p:nvSpPr>
        <p:spPr>
          <a:xfrm>
            <a:off x="6382926" y="4197519"/>
            <a:ext cx="1539484"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Innovate</a:t>
            </a:r>
          </a:p>
        </p:txBody>
      </p:sp>
      <p:sp>
        <p:nvSpPr>
          <p:cNvPr id="85" name="TextBox 84">
            <a:extLst>
              <a:ext uri="{FF2B5EF4-FFF2-40B4-BE49-F238E27FC236}">
                <a16:creationId xmlns:a16="http://schemas.microsoft.com/office/drawing/2014/main" id="{7721C4A7-B11C-864F-B23B-B532F868B8BE}"/>
              </a:ext>
            </a:extLst>
          </p:cNvPr>
          <p:cNvSpPr txBox="1"/>
          <p:nvPr/>
        </p:nvSpPr>
        <p:spPr>
          <a:xfrm>
            <a:off x="8598313" y="4197518"/>
            <a:ext cx="1539484"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Migration</a:t>
            </a:r>
          </a:p>
        </p:txBody>
      </p:sp>
      <p:sp>
        <p:nvSpPr>
          <p:cNvPr id="86" name="TextBox 85">
            <a:extLst>
              <a:ext uri="{FF2B5EF4-FFF2-40B4-BE49-F238E27FC236}">
                <a16:creationId xmlns:a16="http://schemas.microsoft.com/office/drawing/2014/main" id="{6744D9E2-3115-274E-B8C8-4973FCA6C243}"/>
              </a:ext>
            </a:extLst>
          </p:cNvPr>
          <p:cNvSpPr txBox="1"/>
          <p:nvPr/>
        </p:nvSpPr>
        <p:spPr>
          <a:xfrm>
            <a:off x="1864644" y="4570926"/>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Lift &amp; shift applications and workloads</a:t>
            </a:r>
          </a:p>
        </p:txBody>
      </p:sp>
      <p:sp>
        <p:nvSpPr>
          <p:cNvPr id="88" name="TextBox 87">
            <a:extLst>
              <a:ext uri="{FF2B5EF4-FFF2-40B4-BE49-F238E27FC236}">
                <a16:creationId xmlns:a16="http://schemas.microsoft.com/office/drawing/2014/main" id="{F3CCD58E-6E1D-D845-9D5C-F7692EBE4F19}"/>
              </a:ext>
            </a:extLst>
          </p:cNvPr>
          <p:cNvSpPr txBox="1"/>
          <p:nvPr/>
        </p:nvSpPr>
        <p:spPr>
          <a:xfrm>
            <a:off x="6295418" y="4597092"/>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Build new </a:t>
            </a:r>
          </a:p>
          <a:p>
            <a:pPr algn="ctr" defTabSz="685755" fontAlgn="auto">
              <a:spcBef>
                <a:spcPts val="0"/>
              </a:spcBef>
              <a:spcAft>
                <a:spcPts val="0"/>
              </a:spcAft>
              <a:defRPr/>
            </a:pPr>
            <a:r>
              <a:rPr lang="en-US" sz="1250" kern="0" dirty="0">
                <a:solidFill>
                  <a:srgbClr val="FFFFFF"/>
                </a:solidFill>
              </a:rPr>
              <a:t>cloud native applications</a:t>
            </a:r>
          </a:p>
        </p:txBody>
      </p:sp>
      <p:sp>
        <p:nvSpPr>
          <p:cNvPr id="89" name="TextBox 88">
            <a:extLst>
              <a:ext uri="{FF2B5EF4-FFF2-40B4-BE49-F238E27FC236}">
                <a16:creationId xmlns:a16="http://schemas.microsoft.com/office/drawing/2014/main" id="{AD083FF2-3F27-8C49-934B-7113EACC5EAA}"/>
              </a:ext>
            </a:extLst>
          </p:cNvPr>
          <p:cNvSpPr txBox="1"/>
          <p:nvPr/>
        </p:nvSpPr>
        <p:spPr>
          <a:xfrm>
            <a:off x="8510804" y="4570338"/>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SCM Migration – Onsite and remote support</a:t>
            </a:r>
          </a:p>
        </p:txBody>
      </p:sp>
      <p:sp>
        <p:nvSpPr>
          <p:cNvPr id="90" name="TextBox 89">
            <a:extLst>
              <a:ext uri="{FF2B5EF4-FFF2-40B4-BE49-F238E27FC236}">
                <a16:creationId xmlns:a16="http://schemas.microsoft.com/office/drawing/2014/main" id="{1F552273-7605-D34F-A3C9-4E10DCCAAD32}"/>
              </a:ext>
            </a:extLst>
          </p:cNvPr>
          <p:cNvSpPr txBox="1"/>
          <p:nvPr/>
        </p:nvSpPr>
        <p:spPr>
          <a:xfrm>
            <a:off x="1845446" y="1818287"/>
            <a:ext cx="1714500" cy="192360"/>
          </a:xfrm>
          <a:prstGeom prst="rect">
            <a:avLst/>
          </a:prstGeom>
          <a:noFill/>
        </p:spPr>
        <p:txBody>
          <a:bodyPr wrap="square" lIns="0" tIns="0" rIns="0" bIns="0" rtlCol="0">
            <a:spAutoFit/>
          </a:bodyPr>
          <a:lstStyle/>
          <a:p>
            <a:pPr defTabSz="685755" fontAlgn="auto">
              <a:spcBef>
                <a:spcPts val="0"/>
              </a:spcBef>
              <a:spcAft>
                <a:spcPts val="0"/>
              </a:spcAft>
              <a:defRPr/>
            </a:pPr>
            <a:r>
              <a:rPr lang="en-US" sz="1250" b="1" kern="0" dirty="0">
                <a:solidFill>
                  <a:srgbClr val="FFC000"/>
                </a:solidFill>
              </a:rPr>
              <a:t>Train</a:t>
            </a:r>
          </a:p>
        </p:txBody>
      </p:sp>
      <p:sp>
        <p:nvSpPr>
          <p:cNvPr id="93" name="TextBox 92">
            <a:extLst>
              <a:ext uri="{FF2B5EF4-FFF2-40B4-BE49-F238E27FC236}">
                <a16:creationId xmlns:a16="http://schemas.microsoft.com/office/drawing/2014/main" id="{15A7F226-6195-5F4F-BE84-E094C99A54C6}"/>
              </a:ext>
            </a:extLst>
          </p:cNvPr>
          <p:cNvSpPr txBox="1"/>
          <p:nvPr/>
        </p:nvSpPr>
        <p:spPr>
          <a:xfrm>
            <a:off x="1735838" y="2084177"/>
            <a:ext cx="1933718" cy="738664"/>
          </a:xfrm>
          <a:prstGeom prst="rect">
            <a:avLst/>
          </a:prstGeom>
          <a:noFill/>
        </p:spPr>
        <p:txBody>
          <a:bodyPr wrap="square" rtlCol="0">
            <a:spAutoFit/>
          </a:bodyPr>
          <a:lstStyle/>
          <a:p>
            <a:pPr defTabSz="685772" fontAlgn="auto">
              <a:spcBef>
                <a:spcPts val="0"/>
              </a:spcBef>
              <a:spcAft>
                <a:spcPts val="0"/>
              </a:spcAft>
              <a:defRPr/>
            </a:pPr>
            <a:r>
              <a:rPr lang="en-US" sz="1400" b="1" dirty="0">
                <a:solidFill>
                  <a:srgbClr val="FFFFFF"/>
                </a:solidFill>
                <a:latin typeface="IBM Plex Sans"/>
                <a:ea typeface="ＭＳ Ｐゴシック" charset="0"/>
                <a:cs typeface="Arial"/>
              </a:rPr>
              <a:t>Know our DevOps strategy and Products</a:t>
            </a:r>
          </a:p>
        </p:txBody>
      </p:sp>
      <p:sp>
        <p:nvSpPr>
          <p:cNvPr id="94" name="TextBox 93">
            <a:extLst>
              <a:ext uri="{FF2B5EF4-FFF2-40B4-BE49-F238E27FC236}">
                <a16:creationId xmlns:a16="http://schemas.microsoft.com/office/drawing/2014/main" id="{0D828FF6-C36C-3049-834B-847FB935A933}"/>
              </a:ext>
            </a:extLst>
          </p:cNvPr>
          <p:cNvSpPr txBox="1"/>
          <p:nvPr/>
        </p:nvSpPr>
        <p:spPr>
          <a:xfrm>
            <a:off x="6140102" y="2084177"/>
            <a:ext cx="1998623" cy="523220"/>
          </a:xfrm>
          <a:prstGeom prst="rect">
            <a:avLst/>
          </a:prstGeom>
          <a:noFill/>
        </p:spPr>
        <p:txBody>
          <a:bodyPr wrap="square" rtlCol="0">
            <a:spAutoFit/>
          </a:bodyPr>
          <a:lstStyle/>
          <a:p>
            <a:pPr algn="ctr" defTabSz="685772" fontAlgn="auto">
              <a:spcBef>
                <a:spcPts val="0"/>
              </a:spcBef>
              <a:spcAft>
                <a:spcPts val="0"/>
              </a:spcAft>
              <a:defRPr/>
            </a:pPr>
            <a:r>
              <a:rPr lang="en-US" sz="1400" b="1" dirty="0">
                <a:solidFill>
                  <a:srgbClr val="FFFFFF"/>
                </a:solidFill>
                <a:latin typeface="IBM Plex Sans"/>
                <a:ea typeface="ＭＳ Ｐゴシック" charset="0"/>
                <a:cs typeface="Arial"/>
              </a:rPr>
              <a:t>Install and customize products</a:t>
            </a:r>
          </a:p>
        </p:txBody>
      </p:sp>
      <p:sp>
        <p:nvSpPr>
          <p:cNvPr id="96" name="TextBox 95">
            <a:extLst>
              <a:ext uri="{FF2B5EF4-FFF2-40B4-BE49-F238E27FC236}">
                <a16:creationId xmlns:a16="http://schemas.microsoft.com/office/drawing/2014/main" id="{F8F2F43C-3AE8-AA47-BD82-1AA9F47DF223}"/>
              </a:ext>
            </a:extLst>
          </p:cNvPr>
          <p:cNvSpPr txBox="1"/>
          <p:nvPr/>
        </p:nvSpPr>
        <p:spPr>
          <a:xfrm>
            <a:off x="6279507" y="1818287"/>
            <a:ext cx="1714500" cy="192360"/>
          </a:xfrm>
          <a:prstGeom prst="rect">
            <a:avLst/>
          </a:prstGeom>
          <a:noFill/>
        </p:spPr>
        <p:txBody>
          <a:bodyPr wrap="square" lIns="0" tIns="0" rIns="0" bIns="0" rtlCol="0">
            <a:spAutoFit/>
          </a:bodyPr>
          <a:lstStyle/>
          <a:p>
            <a:pPr defTabSz="685755" fontAlgn="auto">
              <a:spcBef>
                <a:spcPts val="0"/>
              </a:spcBef>
              <a:spcAft>
                <a:spcPts val="0"/>
              </a:spcAft>
              <a:defRPr/>
            </a:pPr>
            <a:r>
              <a:rPr lang="en-US" sz="1250" b="1" kern="0" dirty="0">
                <a:solidFill>
                  <a:srgbClr val="FFC000"/>
                </a:solidFill>
              </a:rPr>
              <a:t>Deployment</a:t>
            </a:r>
          </a:p>
        </p:txBody>
      </p:sp>
      <p:cxnSp>
        <p:nvCxnSpPr>
          <p:cNvPr id="98" name="Straight Connector 97">
            <a:extLst>
              <a:ext uri="{FF2B5EF4-FFF2-40B4-BE49-F238E27FC236}">
                <a16:creationId xmlns:a16="http://schemas.microsoft.com/office/drawing/2014/main" id="{230375A8-AA4D-B34B-86E9-2A63AFF772CC}"/>
              </a:ext>
            </a:extLst>
          </p:cNvPr>
          <p:cNvCxnSpPr>
            <a:cxnSpLocks/>
          </p:cNvCxnSpPr>
          <p:nvPr/>
        </p:nvCxnSpPr>
        <p:spPr>
          <a:xfrm>
            <a:off x="1955059" y="2616231"/>
            <a:ext cx="1445511"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01D39359-DCA5-7644-B2EB-5B110AB52309}"/>
              </a:ext>
            </a:extLst>
          </p:cNvPr>
          <p:cNvCxnSpPr>
            <a:cxnSpLocks/>
          </p:cNvCxnSpPr>
          <p:nvPr/>
        </p:nvCxnSpPr>
        <p:spPr>
          <a:xfrm>
            <a:off x="6387812" y="2616231"/>
            <a:ext cx="1448278"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sp>
        <p:nvSpPr>
          <p:cNvPr id="102" name="Isosceles Triangle 1">
            <a:extLst>
              <a:ext uri="{FF2B5EF4-FFF2-40B4-BE49-F238E27FC236}">
                <a16:creationId xmlns:a16="http://schemas.microsoft.com/office/drawing/2014/main" id="{C95A23A6-30A4-3845-88C7-2B753589CB80}"/>
              </a:ext>
            </a:extLst>
          </p:cNvPr>
          <p:cNvSpPr/>
          <p:nvPr/>
        </p:nvSpPr>
        <p:spPr>
          <a:xfrm rot="10800000" flipV="1">
            <a:off x="6166614" y="3376057"/>
            <a:ext cx="1958855"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03" name="Isosceles Triangle 52">
            <a:extLst>
              <a:ext uri="{FF2B5EF4-FFF2-40B4-BE49-F238E27FC236}">
                <a16:creationId xmlns:a16="http://schemas.microsoft.com/office/drawing/2014/main" id="{A2DD048A-07B9-504E-A69C-3C3E1731B9D0}"/>
              </a:ext>
            </a:extLst>
          </p:cNvPr>
          <p:cNvSpPr/>
          <p:nvPr/>
        </p:nvSpPr>
        <p:spPr>
          <a:xfrm rot="10800000" flipV="1">
            <a:off x="1734312" y="3385448"/>
            <a:ext cx="1980693"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grpSp>
        <p:nvGrpSpPr>
          <p:cNvPr id="109" name="Group 108">
            <a:extLst>
              <a:ext uri="{FF2B5EF4-FFF2-40B4-BE49-F238E27FC236}">
                <a16:creationId xmlns:a16="http://schemas.microsoft.com/office/drawing/2014/main" id="{931DC669-0215-ED4C-AD90-161128DA1284}"/>
              </a:ext>
            </a:extLst>
          </p:cNvPr>
          <p:cNvGrpSpPr/>
          <p:nvPr/>
        </p:nvGrpSpPr>
        <p:grpSpPr>
          <a:xfrm>
            <a:off x="1735840" y="3930745"/>
            <a:ext cx="1972109" cy="1497729"/>
            <a:chOff x="282451" y="4097991"/>
            <a:chExt cx="2629478" cy="1996972"/>
          </a:xfrm>
        </p:grpSpPr>
        <p:sp>
          <p:nvSpPr>
            <p:cNvPr id="110" name="Pentagon 43">
              <a:extLst>
                <a:ext uri="{FF2B5EF4-FFF2-40B4-BE49-F238E27FC236}">
                  <a16:creationId xmlns:a16="http://schemas.microsoft.com/office/drawing/2014/main" id="{E198391B-D6B5-C94D-8C50-E390DF2D119E}"/>
                </a:ext>
              </a:extLst>
            </p:cNvPr>
            <p:cNvSpPr/>
            <p:nvPr/>
          </p:nvSpPr>
          <p:spPr>
            <a:xfrm rot="16200000">
              <a:off x="598704" y="3781738"/>
              <a:ext cx="1996972" cy="2629478"/>
            </a:xfrm>
            <a:prstGeom prst="homePlate">
              <a:avLst>
                <a:gd name="adj" fmla="val 0"/>
              </a:avLst>
            </a:prstGeom>
            <a:solidFill>
              <a:srgbClr val="003280"/>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11" name="TextBox 110">
              <a:extLst>
                <a:ext uri="{FF2B5EF4-FFF2-40B4-BE49-F238E27FC236}">
                  <a16:creationId xmlns:a16="http://schemas.microsoft.com/office/drawing/2014/main" id="{0C0F5D17-43B1-2D40-AFEE-8B692864428D}"/>
                </a:ext>
              </a:extLst>
            </p:cNvPr>
            <p:cNvSpPr txBox="1"/>
            <p:nvPr/>
          </p:nvSpPr>
          <p:spPr>
            <a:xfrm>
              <a:off x="786251" y="4438996"/>
              <a:ext cx="1513088" cy="359072"/>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Train</a:t>
              </a:r>
            </a:p>
          </p:txBody>
        </p:sp>
        <p:sp>
          <p:nvSpPr>
            <p:cNvPr id="112" name="TextBox 111">
              <a:extLst>
                <a:ext uri="{FF2B5EF4-FFF2-40B4-BE49-F238E27FC236}">
                  <a16:creationId xmlns:a16="http://schemas.microsoft.com/office/drawing/2014/main" id="{6AED58E6-4971-6440-A2EC-7B58AAB33A12}"/>
                </a:ext>
              </a:extLst>
            </p:cNvPr>
            <p:cNvSpPr txBox="1"/>
            <p:nvPr/>
          </p:nvSpPr>
          <p:spPr>
            <a:xfrm>
              <a:off x="454192" y="4951568"/>
              <a:ext cx="2285999" cy="636072"/>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ILT Virtual or Self paced trainings</a:t>
              </a:r>
            </a:p>
          </p:txBody>
        </p:sp>
      </p:grpSp>
      <p:grpSp>
        <p:nvGrpSpPr>
          <p:cNvPr id="113" name="Group 112">
            <a:extLst>
              <a:ext uri="{FF2B5EF4-FFF2-40B4-BE49-F238E27FC236}">
                <a16:creationId xmlns:a16="http://schemas.microsoft.com/office/drawing/2014/main" id="{0548E80D-4ADE-7845-A2CC-EAFEDA8C30E2}"/>
              </a:ext>
            </a:extLst>
          </p:cNvPr>
          <p:cNvGrpSpPr/>
          <p:nvPr/>
        </p:nvGrpSpPr>
        <p:grpSpPr>
          <a:xfrm>
            <a:off x="6153169" y="3925440"/>
            <a:ext cx="1972109" cy="1504485"/>
            <a:chOff x="6190152" y="4090918"/>
            <a:chExt cx="2629478" cy="1996973"/>
          </a:xfrm>
        </p:grpSpPr>
        <p:sp>
          <p:nvSpPr>
            <p:cNvPr id="114" name="Pentagon 45">
              <a:extLst>
                <a:ext uri="{FF2B5EF4-FFF2-40B4-BE49-F238E27FC236}">
                  <a16:creationId xmlns:a16="http://schemas.microsoft.com/office/drawing/2014/main" id="{C340300B-7959-4D49-A782-463CC40B0A42}"/>
                </a:ext>
              </a:extLst>
            </p:cNvPr>
            <p:cNvSpPr/>
            <p:nvPr/>
          </p:nvSpPr>
          <p:spPr>
            <a:xfrm rot="16200000">
              <a:off x="6506404" y="3774666"/>
              <a:ext cx="1996973" cy="2629478"/>
            </a:xfrm>
            <a:prstGeom prst="homePlate">
              <a:avLst>
                <a:gd name="adj" fmla="val 0"/>
              </a:avLst>
            </a:prstGeom>
            <a:solidFill>
              <a:srgbClr val="003280"/>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15" name="TextBox 114">
              <a:extLst>
                <a:ext uri="{FF2B5EF4-FFF2-40B4-BE49-F238E27FC236}">
                  <a16:creationId xmlns:a16="http://schemas.microsoft.com/office/drawing/2014/main" id="{D16B7DBA-FAA9-2C48-B67D-C3C9A1309799}"/>
                </a:ext>
              </a:extLst>
            </p:cNvPr>
            <p:cNvSpPr txBox="1"/>
            <p:nvPr/>
          </p:nvSpPr>
          <p:spPr>
            <a:xfrm>
              <a:off x="6478568" y="4453693"/>
              <a:ext cx="2052645" cy="359072"/>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Deployment</a:t>
              </a:r>
            </a:p>
          </p:txBody>
        </p:sp>
        <p:sp>
          <p:nvSpPr>
            <p:cNvPr id="116" name="TextBox 115">
              <a:extLst>
                <a:ext uri="{FF2B5EF4-FFF2-40B4-BE49-F238E27FC236}">
                  <a16:creationId xmlns:a16="http://schemas.microsoft.com/office/drawing/2014/main" id="{7634FC94-1665-694B-B3B2-F8D3BBC9F22C}"/>
                </a:ext>
              </a:extLst>
            </p:cNvPr>
            <p:cNvSpPr txBox="1"/>
            <p:nvPr/>
          </p:nvSpPr>
          <p:spPr>
            <a:xfrm>
              <a:off x="6361891" y="4986457"/>
              <a:ext cx="2285999" cy="377886"/>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Remote assistance</a:t>
              </a:r>
            </a:p>
          </p:txBody>
        </p:sp>
      </p:grpSp>
      <p:sp>
        <p:nvSpPr>
          <p:cNvPr id="62" name="Isosceles Triangle 1">
            <a:extLst>
              <a:ext uri="{FF2B5EF4-FFF2-40B4-BE49-F238E27FC236}">
                <a16:creationId xmlns:a16="http://schemas.microsoft.com/office/drawing/2014/main" id="{0A8A97AC-F1EE-4219-B395-FDACAE284375}"/>
              </a:ext>
            </a:extLst>
          </p:cNvPr>
          <p:cNvSpPr/>
          <p:nvPr/>
        </p:nvSpPr>
        <p:spPr>
          <a:xfrm rot="10800000" flipV="1">
            <a:off x="8381810" y="3381360"/>
            <a:ext cx="2359853"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67" name="Pentagon 80">
            <a:extLst>
              <a:ext uri="{FF2B5EF4-FFF2-40B4-BE49-F238E27FC236}">
                <a16:creationId xmlns:a16="http://schemas.microsoft.com/office/drawing/2014/main" id="{364A2011-8C1A-459A-B5BA-B648A2D52CDB}"/>
              </a:ext>
            </a:extLst>
          </p:cNvPr>
          <p:cNvSpPr/>
          <p:nvPr/>
        </p:nvSpPr>
        <p:spPr>
          <a:xfrm rot="16200000">
            <a:off x="4204559" y="3598288"/>
            <a:ext cx="1497729" cy="2170817"/>
          </a:xfrm>
          <a:prstGeom prst="homePlate">
            <a:avLst>
              <a:gd name="adj" fmla="val 0"/>
            </a:avLst>
          </a:prstGeom>
          <a:solidFill>
            <a:srgbClr val="003280"/>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68" name="Isosceles Triangle 1">
            <a:extLst>
              <a:ext uri="{FF2B5EF4-FFF2-40B4-BE49-F238E27FC236}">
                <a16:creationId xmlns:a16="http://schemas.microsoft.com/office/drawing/2014/main" id="{76B7F976-D836-4061-A751-72B9BD442A7E}"/>
              </a:ext>
            </a:extLst>
          </p:cNvPr>
          <p:cNvSpPr/>
          <p:nvPr/>
        </p:nvSpPr>
        <p:spPr>
          <a:xfrm rot="10800000" flipV="1">
            <a:off x="3910812" y="3396966"/>
            <a:ext cx="2140440"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69" name="TextBox 68">
            <a:extLst>
              <a:ext uri="{FF2B5EF4-FFF2-40B4-BE49-F238E27FC236}">
                <a16:creationId xmlns:a16="http://schemas.microsoft.com/office/drawing/2014/main" id="{0175C5DF-6698-4C0C-82CA-1A7C6991A002}"/>
              </a:ext>
            </a:extLst>
          </p:cNvPr>
          <p:cNvSpPr txBox="1"/>
          <p:nvPr/>
        </p:nvSpPr>
        <p:spPr>
          <a:xfrm>
            <a:off x="4123675" y="4186499"/>
            <a:ext cx="1539484" cy="538609"/>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Discovery &amp; Design</a:t>
            </a:r>
          </a:p>
        </p:txBody>
      </p:sp>
      <p:sp>
        <p:nvSpPr>
          <p:cNvPr id="70" name="TextBox 69">
            <a:extLst>
              <a:ext uri="{FF2B5EF4-FFF2-40B4-BE49-F238E27FC236}">
                <a16:creationId xmlns:a16="http://schemas.microsoft.com/office/drawing/2014/main" id="{28D93EE9-5C33-4F3C-82A9-1B31DD1993B0}"/>
              </a:ext>
            </a:extLst>
          </p:cNvPr>
          <p:cNvSpPr txBox="1"/>
          <p:nvPr/>
        </p:nvSpPr>
        <p:spPr>
          <a:xfrm>
            <a:off x="4073306" y="4747140"/>
            <a:ext cx="1714500" cy="47705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 Remote or onsite workshop</a:t>
            </a:r>
          </a:p>
        </p:txBody>
      </p:sp>
      <p:sp>
        <p:nvSpPr>
          <p:cNvPr id="64" name="TextBox 63">
            <a:extLst>
              <a:ext uri="{FF2B5EF4-FFF2-40B4-BE49-F238E27FC236}">
                <a16:creationId xmlns:a16="http://schemas.microsoft.com/office/drawing/2014/main" id="{70A3D621-5841-441D-A05D-F66C791EC26D}"/>
              </a:ext>
            </a:extLst>
          </p:cNvPr>
          <p:cNvSpPr txBox="1"/>
          <p:nvPr/>
        </p:nvSpPr>
        <p:spPr>
          <a:xfrm>
            <a:off x="3845571" y="1754531"/>
            <a:ext cx="2242736" cy="2000548"/>
          </a:xfrm>
          <a:prstGeom prst="rect">
            <a:avLst/>
          </a:prstGeom>
          <a:noFill/>
        </p:spPr>
        <p:txBody>
          <a:bodyPr wrap="square" rtlCol="0">
            <a:spAutoFit/>
          </a:bodyPr>
          <a:lstStyle/>
          <a:p>
            <a:pPr defTabSz="685783" fontAlgn="auto">
              <a:spcBef>
                <a:spcPts val="700"/>
              </a:spcBef>
              <a:spcAft>
                <a:spcPts val="0"/>
              </a:spcAft>
              <a:defRPr/>
            </a:pPr>
            <a:r>
              <a:rPr lang="en-US" sz="1200" b="1" kern="0" dirty="0">
                <a:solidFill>
                  <a:srgbClr val="FFC000"/>
                </a:solidFill>
                <a:sym typeface="Arial"/>
              </a:rPr>
              <a:t>Discovery &amp; Design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Remote or Onsite discovery and design workshop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Identify current state setup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Determine future state architecture</a:t>
            </a:r>
          </a:p>
          <a:p>
            <a:pPr marL="285743" indent="-285743" defTabSz="685783" fontAlgn="auto">
              <a:spcBef>
                <a:spcPts val="0"/>
              </a:spcBef>
              <a:spcAft>
                <a:spcPts val="0"/>
              </a:spcAft>
              <a:buFont typeface="Arial" panose="020B0604020202020204" pitchFamily="34" charset="0"/>
              <a:buChar char="•"/>
              <a:defRPr/>
            </a:pPr>
            <a:endParaRPr lang="en-US" sz="1050" dirty="0">
              <a:solidFill>
                <a:srgbClr val="FFFFFF"/>
              </a:solidFill>
              <a:latin typeface="IBM Plex Sans"/>
              <a:ea typeface="ＭＳ Ｐゴシック" charset="0"/>
              <a:cs typeface="Arial"/>
              <a:sym typeface="Arial"/>
            </a:endParaRPr>
          </a:p>
        </p:txBody>
      </p:sp>
      <p:sp>
        <p:nvSpPr>
          <p:cNvPr id="55" name="TextBox 54">
            <a:extLst>
              <a:ext uri="{FF2B5EF4-FFF2-40B4-BE49-F238E27FC236}">
                <a16:creationId xmlns:a16="http://schemas.microsoft.com/office/drawing/2014/main" id="{75324997-CC86-4449-82E7-3435E692D652}"/>
              </a:ext>
            </a:extLst>
          </p:cNvPr>
          <p:cNvSpPr txBox="1"/>
          <p:nvPr/>
        </p:nvSpPr>
        <p:spPr>
          <a:xfrm>
            <a:off x="8359920" y="1740219"/>
            <a:ext cx="2631929" cy="1541448"/>
          </a:xfrm>
          <a:prstGeom prst="rect">
            <a:avLst/>
          </a:prstGeom>
          <a:noFill/>
        </p:spPr>
        <p:txBody>
          <a:bodyPr wrap="square" rtlCol="0">
            <a:spAutoFit/>
          </a:bodyPr>
          <a:lstStyle/>
          <a:p>
            <a:pPr defTabSz="685783" fontAlgn="auto">
              <a:spcBef>
                <a:spcPts val="700"/>
              </a:spcBef>
              <a:spcAft>
                <a:spcPts val="0"/>
              </a:spcAft>
              <a:defRPr/>
            </a:pPr>
            <a:r>
              <a:rPr lang="en-US" sz="1250" b="1" kern="0" dirty="0">
                <a:solidFill>
                  <a:srgbClr val="FFC000"/>
                </a:solidFill>
                <a:sym typeface="Arial"/>
              </a:rPr>
              <a:t>Migration </a:t>
            </a:r>
          </a:p>
          <a:p>
            <a:pPr marL="171450" indent="-171450" defTabSz="685783" fontAlgn="auto">
              <a:spcBef>
                <a:spcPts val="700"/>
              </a:spcBef>
              <a:spcAft>
                <a:spcPts val="0"/>
              </a:spcAft>
              <a:buFont typeface="Arial" panose="020B0604020202020204" pitchFamily="34" charset="0"/>
              <a:buChar char="•"/>
              <a:defRPr/>
            </a:pPr>
            <a:r>
              <a:rPr lang="en-US" sz="1400" b="1" dirty="0">
                <a:solidFill>
                  <a:schemeClr val="bg1"/>
                </a:solidFill>
                <a:latin typeface="IBM Plex Sans"/>
                <a:ea typeface="ＭＳ Ｐゴシック" charset="0"/>
                <a:cs typeface="Arial"/>
                <a:sym typeface="Arial"/>
              </a:rPr>
              <a:t>Any SCM to DBB-Git</a:t>
            </a:r>
          </a:p>
          <a:p>
            <a:pPr marL="171450" indent="-171450" defTabSz="685783" fontAlgn="auto">
              <a:spcBef>
                <a:spcPts val="700"/>
              </a:spcBef>
              <a:spcAft>
                <a:spcPts val="0"/>
              </a:spcAft>
              <a:buFont typeface="Arial" panose="020B0604020202020204" pitchFamily="34" charset="0"/>
              <a:buChar char="•"/>
              <a:defRPr/>
            </a:pPr>
            <a:r>
              <a:rPr lang="en-US" sz="1400" b="1" dirty="0">
                <a:solidFill>
                  <a:schemeClr val="bg1"/>
                </a:solidFill>
                <a:latin typeface="IBM Plex Sans"/>
                <a:ea typeface="ＭＳ Ｐゴシック" charset="0"/>
                <a:cs typeface="Arial"/>
                <a:sym typeface="Arial"/>
              </a:rPr>
              <a:t>Complete assistance from creating your implementation plan, scripts etc.</a:t>
            </a:r>
          </a:p>
        </p:txBody>
      </p:sp>
    </p:spTree>
    <p:extLst>
      <p:ext uri="{BB962C8B-B14F-4D97-AF65-F5344CB8AC3E}">
        <p14:creationId xmlns:p14="http://schemas.microsoft.com/office/powerpoint/2010/main" val="2356754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595895"/>
            <a:ext cx="12176661" cy="4510485"/>
          </a:xfrm>
          <a:prstGeom prst="rect">
            <a:avLst/>
          </a:prstGeom>
          <a:solidFill>
            <a:schemeClr val="tx1"/>
          </a:solidFill>
          <a:ln w="12700" cap="flat" cmpd="sng" algn="ctr">
            <a:noFill/>
            <a:prstDash val="solid"/>
            <a:miter lim="800000"/>
          </a:ln>
          <a:effectLst/>
        </p:spPr>
        <p:txBody>
          <a:bodyPr rtlCol="0" anchor="ctr"/>
          <a:lstStyle/>
          <a:p>
            <a:pPr algn="ctr" defTabSz="914354">
              <a:defRPr/>
            </a:pPr>
            <a:endParaRPr lang="en-CA" sz="1800" kern="0">
              <a:solidFill>
                <a:prstClr val="white"/>
              </a:solidFill>
              <a:latin typeface="Calibri" panose="020F0502020204030204"/>
            </a:endParaRPr>
          </a:p>
        </p:txBody>
      </p:sp>
      <p:grpSp>
        <p:nvGrpSpPr>
          <p:cNvPr id="96" name="Group 95">
            <a:extLst>
              <a:ext uri="{FF2B5EF4-FFF2-40B4-BE49-F238E27FC236}">
                <a16:creationId xmlns:a16="http://schemas.microsoft.com/office/drawing/2014/main" id="{8B9C1C6B-264F-4D72-9112-E81CAC5A7FD7}"/>
              </a:ext>
            </a:extLst>
          </p:cNvPr>
          <p:cNvGrpSpPr/>
          <p:nvPr/>
        </p:nvGrpSpPr>
        <p:grpSpPr>
          <a:xfrm>
            <a:off x="2841283" y="2787860"/>
            <a:ext cx="1311688" cy="133422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IN" sz="1800" kern="0">
                <a:solidFill>
                  <a:prstClr val="white"/>
                </a:solidFill>
                <a:latin typeface="Calibri" panose="020F0502020204030204"/>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50536" y="1274774"/>
              <a:ext cx="1106129"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r>
                <a:rPr lang="en-IN" sz="1800" kern="0" dirty="0">
                  <a:solidFill>
                    <a:prstClr val="black"/>
                  </a:solidFill>
                  <a:latin typeface="Calibri" panose="020F0502020204030204"/>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5339" y="5106015"/>
            <a:ext cx="12192000" cy="1755055"/>
          </a:xfrm>
          <a:prstGeom prst="rect">
            <a:avLst/>
          </a:prstGeom>
          <a:solidFill>
            <a:schemeClr val="accent1">
              <a:lumMod val="50000"/>
            </a:schemeClr>
          </a:solidFill>
          <a:ln w="12700" cap="flat" cmpd="sng" algn="ctr">
            <a:solidFill>
              <a:srgbClr val="4472C4">
                <a:shade val="50000"/>
              </a:srgbClr>
            </a:solidFill>
            <a:prstDash val="solid"/>
            <a:miter lim="800000"/>
          </a:ln>
          <a:effectLst/>
        </p:spPr>
        <p:txBody>
          <a:bodyPr rtlCol="0" anchor="ctr"/>
          <a:lstStyle/>
          <a:p>
            <a:pPr algn="ctr" defTabSz="914354">
              <a:defRPr/>
            </a:pPr>
            <a:endParaRPr lang="en-CA" sz="1800" kern="0">
              <a:solidFill>
                <a:prstClr val="white"/>
              </a:solidFill>
              <a:latin typeface="Calibri" panose="020F0502020204030204"/>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1057536" y="3819751"/>
            <a:ext cx="246737" cy="1227063"/>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CA" sz="1800" kern="0">
              <a:solidFill>
                <a:prstClr val="white"/>
              </a:solidFill>
              <a:latin typeface="Calibri" panose="020F0502020204030204"/>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3344855" y="3770573"/>
            <a:ext cx="246736" cy="131168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CA" sz="1800" kern="0">
              <a:solidFill>
                <a:prstClr val="white"/>
              </a:solidFill>
              <a:latin typeface="Calibri" panose="020F0502020204030204"/>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7976528" y="3599700"/>
            <a:ext cx="258797" cy="1593272"/>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CA" sz="1800" kern="0">
              <a:solidFill>
                <a:prstClr val="white"/>
              </a:solidFill>
              <a:latin typeface="Calibri" panose="020F0502020204030204"/>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10329800" y="3651543"/>
            <a:ext cx="258797" cy="1489588"/>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CA" sz="1800" kern="0">
              <a:solidFill>
                <a:prstClr val="white"/>
              </a:solidFill>
              <a:latin typeface="Calibri" panose="020F0502020204030204"/>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4965793" y="5263876"/>
            <a:ext cx="2085489" cy="1323439"/>
          </a:xfrm>
          <a:prstGeom prst="rect">
            <a:avLst/>
          </a:prstGeom>
          <a:noFill/>
        </p:spPr>
        <p:txBody>
          <a:bodyPr wrap="square" rtlCol="0">
            <a:spAutoFit/>
          </a:bodyPr>
          <a:lstStyle/>
          <a:p>
            <a:pPr defTabSz="914354">
              <a:defRPr/>
            </a:pPr>
            <a:r>
              <a:rPr lang="en-CA" sz="1600" b="1" dirty="0">
                <a:solidFill>
                  <a:prstClr val="white"/>
                </a:solidFill>
                <a:latin typeface="Calibri" panose="020F0502020204030204"/>
              </a:rPr>
              <a:t>Identify Interfaces and dependencies between applications and boundaries</a:t>
            </a:r>
          </a:p>
          <a:p>
            <a:pPr defTabSz="914354">
              <a:defRPr/>
            </a:pPr>
            <a:endParaRPr lang="en-CA" sz="1600" dirty="0">
              <a:solidFill>
                <a:prstClr val="black"/>
              </a:solidFill>
              <a:latin typeface="Calibri" panose="020F0502020204030204"/>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573253" y="5245595"/>
            <a:ext cx="2085489" cy="1815882"/>
          </a:xfrm>
          <a:prstGeom prst="rect">
            <a:avLst/>
          </a:prstGeom>
          <a:noFill/>
        </p:spPr>
        <p:txBody>
          <a:bodyPr wrap="square" rtlCol="0">
            <a:spAutoFit/>
          </a:bodyPr>
          <a:lstStyle/>
          <a:p>
            <a:pPr defTabSz="914354">
              <a:defRPr/>
            </a:pPr>
            <a:r>
              <a:rPr lang="en-CA" sz="1600" b="1" dirty="0">
                <a:solidFill>
                  <a:prstClr val="white"/>
                </a:solidFill>
                <a:latin typeface="Calibri" panose="020F0502020204030204"/>
              </a:rPr>
              <a:t>Extract</a:t>
            </a:r>
            <a:r>
              <a:rPr lang="en-CA" sz="1600" dirty="0">
                <a:solidFill>
                  <a:prstClr val="white"/>
                </a:solidFill>
                <a:latin typeface="Calibri" panose="020F0502020204030204"/>
              </a:rPr>
              <a:t> </a:t>
            </a:r>
            <a:r>
              <a:rPr lang="en-CA" sz="1600" b="1" dirty="0">
                <a:solidFill>
                  <a:prstClr val="white"/>
                </a:solidFill>
                <a:latin typeface="Calibri" panose="020F0502020204030204"/>
              </a:rPr>
              <a:t>Metadata, Source Libraries, Compile Procedures and options, Languages, File types from Host SCM</a:t>
            </a:r>
          </a:p>
          <a:p>
            <a:pPr defTabSz="914354">
              <a:defRPr/>
            </a:pPr>
            <a:endParaRPr lang="en-CA" sz="1600" dirty="0">
              <a:solidFill>
                <a:prstClr val="black"/>
              </a:solidFill>
              <a:latin typeface="Calibri" panose="020F0502020204030204"/>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9618749" y="5257844"/>
            <a:ext cx="2371305" cy="1569660"/>
          </a:xfrm>
          <a:prstGeom prst="rect">
            <a:avLst/>
          </a:prstGeom>
          <a:noFill/>
        </p:spPr>
        <p:txBody>
          <a:bodyPr wrap="square" rtlCol="0">
            <a:spAutoFit/>
          </a:bodyPr>
          <a:lstStyle/>
          <a:p>
            <a:pPr marL="171442" indent="-171442" defTabSz="914354">
              <a:buFont typeface="Wingdings" panose="05000000000000000000" pitchFamily="2" charset="2"/>
              <a:buChar char="Ø"/>
              <a:defRPr/>
            </a:pPr>
            <a:r>
              <a:rPr lang="en-CA" sz="1600" b="1" dirty="0">
                <a:solidFill>
                  <a:prstClr val="white"/>
                </a:solidFill>
                <a:latin typeface="Calibri" panose="020F0502020204030204"/>
              </a:rPr>
              <a:t>Product deployment</a:t>
            </a:r>
          </a:p>
          <a:p>
            <a:pPr marL="171442" indent="-171442" defTabSz="914354">
              <a:buFont typeface="Wingdings" panose="05000000000000000000" pitchFamily="2" charset="2"/>
              <a:buChar char="Ø"/>
              <a:defRPr/>
            </a:pPr>
            <a:r>
              <a:rPr lang="en-CA" sz="1600" b="1" dirty="0">
                <a:solidFill>
                  <a:prstClr val="white"/>
                </a:solidFill>
                <a:latin typeface="Calibri" panose="020F0502020204030204"/>
              </a:rPr>
              <a:t>Setup repos and Import  </a:t>
            </a:r>
          </a:p>
          <a:p>
            <a:pPr marL="171442" indent="-171442" defTabSz="914354">
              <a:buFont typeface="Wingdings" panose="05000000000000000000" pitchFamily="2" charset="2"/>
              <a:buChar char="Ø"/>
              <a:defRPr/>
            </a:pPr>
            <a:r>
              <a:rPr lang="en-CA" sz="1600" b="1" dirty="0">
                <a:solidFill>
                  <a:prstClr val="white"/>
                </a:solidFill>
                <a:latin typeface="Calibri" panose="020F0502020204030204"/>
              </a:rPr>
              <a:t>Setup the scripts and establish the pipeline</a:t>
            </a:r>
          </a:p>
          <a:p>
            <a:pPr defTabSz="914354">
              <a:defRPr/>
            </a:pPr>
            <a:endParaRPr lang="en-CA" sz="1600" dirty="0">
              <a:solidFill>
                <a:prstClr val="white"/>
              </a:solidFill>
              <a:latin typeface="Calibri" panose="020F0502020204030204"/>
            </a:endParaRPr>
          </a:p>
          <a:p>
            <a:pPr defTabSz="914354">
              <a:defRPr/>
            </a:pPr>
            <a:endParaRPr lang="en-CA" sz="1600" dirty="0">
              <a:solidFill>
                <a:prstClr val="white"/>
              </a:solidFill>
              <a:latin typeface="Calibri" panose="020F0502020204030204"/>
            </a:endParaRP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598719" y="2787863"/>
            <a:ext cx="1231204" cy="1363775"/>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IN" sz="1800" kern="0" dirty="0">
                <a:solidFill>
                  <a:prstClr val="white"/>
                </a:solidFill>
                <a:latin typeface="Calibri" panose="020F0502020204030204"/>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r>
                <a:rPr lang="en-IN" sz="1800" kern="0" dirty="0">
                  <a:solidFill>
                    <a:prstClr val="black"/>
                  </a:solidFill>
                  <a:latin typeface="Calibri" panose="020F0502020204030204"/>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4963187" y="2791204"/>
            <a:ext cx="1675096" cy="1334221"/>
            <a:chOff x="961844" y="1070969"/>
            <a:chExt cx="1652765"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IN" sz="1800" kern="0">
                <a:solidFill>
                  <a:prstClr val="white"/>
                </a:solidFill>
                <a:latin typeface="Calibri" panose="020F0502020204030204"/>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961844" y="1156313"/>
              <a:ext cx="1652764" cy="439162"/>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r>
                <a:rPr lang="en-IN" sz="1800" kern="0" dirty="0">
                  <a:solidFill>
                    <a:prstClr val="black"/>
                  </a:solidFill>
                  <a:latin typeface="Calibri" panose="020F0502020204030204"/>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9669127" y="2791203"/>
            <a:ext cx="1489588" cy="136377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IN" sz="1800" kern="0">
                <a:solidFill>
                  <a:prstClr val="white"/>
                </a:solidFill>
                <a:latin typeface="Calibri" panose="020F0502020204030204"/>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r>
                <a:rPr lang="en-IN" sz="1800" kern="0" dirty="0">
                  <a:solidFill>
                    <a:prstClr val="black"/>
                  </a:solidFill>
                  <a:latin typeface="Calibri" panose="020F0502020204030204"/>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537" y="3422345"/>
            <a:ext cx="609611" cy="609611"/>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2519" y="3327231"/>
            <a:ext cx="630903" cy="630903"/>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3518" y="3308940"/>
            <a:ext cx="614441" cy="61444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99427" y="3290467"/>
            <a:ext cx="733812" cy="733812"/>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236213" y="5245593"/>
            <a:ext cx="2085489" cy="1323439"/>
          </a:xfrm>
          <a:prstGeom prst="rect">
            <a:avLst/>
          </a:prstGeom>
          <a:noFill/>
        </p:spPr>
        <p:txBody>
          <a:bodyPr wrap="square" rtlCol="0">
            <a:spAutoFit/>
          </a:bodyPr>
          <a:lstStyle/>
          <a:p>
            <a:pPr defTabSz="914354">
              <a:defRPr/>
            </a:pPr>
            <a:r>
              <a:rPr lang="en-CA" sz="1600" b="1" dirty="0">
                <a:solidFill>
                  <a:schemeClr val="bg2"/>
                </a:solidFill>
                <a:latin typeface="Calibri" panose="020F0502020204030204"/>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7344630" y="2780333"/>
            <a:ext cx="1489588" cy="136377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IN" sz="1800" kern="0">
                <a:solidFill>
                  <a:prstClr val="white"/>
                </a:solidFill>
                <a:latin typeface="Calibri" panose="020F0502020204030204"/>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54">
                <a:defRPr/>
              </a:pPr>
              <a:r>
                <a:rPr lang="en-IN" sz="1800" kern="0" dirty="0">
                  <a:solidFill>
                    <a:prstClr val="black"/>
                  </a:solidFill>
                  <a:latin typeface="Calibri" panose="020F0502020204030204"/>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7358980" y="5260147"/>
            <a:ext cx="1930837" cy="1323439"/>
          </a:xfrm>
          <a:prstGeom prst="rect">
            <a:avLst/>
          </a:prstGeom>
          <a:noFill/>
        </p:spPr>
        <p:txBody>
          <a:bodyPr wrap="square" rtlCol="0">
            <a:spAutoFit/>
          </a:bodyPr>
          <a:lstStyle/>
          <a:p>
            <a:pPr marL="171442" indent="-171442" defTabSz="914354">
              <a:buFont typeface="Wingdings" panose="05000000000000000000" pitchFamily="2" charset="2"/>
              <a:buChar char="Ø"/>
              <a:defRPr/>
            </a:pPr>
            <a:r>
              <a:rPr lang="en-CA" sz="1600" b="1" dirty="0">
                <a:solidFill>
                  <a:prstClr val="white"/>
                </a:solidFill>
                <a:latin typeface="Calibri" panose="020F0502020204030204"/>
              </a:rPr>
              <a:t>Derive future state architecture </a:t>
            </a:r>
          </a:p>
          <a:p>
            <a:pPr marL="171442" indent="-171442" defTabSz="914354">
              <a:buFont typeface="Wingdings" panose="05000000000000000000" pitchFamily="2" charset="2"/>
              <a:buChar char="Ø"/>
              <a:defRPr/>
            </a:pPr>
            <a:r>
              <a:rPr lang="en-CA" sz="1600" b="1" dirty="0">
                <a:solidFill>
                  <a:prstClr val="white"/>
                </a:solidFill>
                <a:latin typeface="Calibri" panose="020F0502020204030204"/>
              </a:rPr>
              <a:t>Establish CI/CD workflow</a:t>
            </a:r>
          </a:p>
          <a:p>
            <a:pPr defTabSz="914354">
              <a:defRPr/>
            </a:pPr>
            <a:endParaRPr lang="en-CA" sz="1600" dirty="0">
              <a:solidFill>
                <a:prstClr val="black"/>
              </a:solidFill>
              <a:latin typeface="Calibri" panose="020F0502020204030204"/>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5671340" y="3589983"/>
            <a:ext cx="258797" cy="1593272"/>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algn="ctr" defTabSz="914354">
              <a:defRPr/>
            </a:pPr>
            <a:endParaRPr lang="en-CA" sz="1800" kern="0">
              <a:solidFill>
                <a:prstClr val="white"/>
              </a:solidFill>
              <a:latin typeface="Calibri" panose="020F0502020204030204"/>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638039" y="116977"/>
            <a:ext cx="10862399" cy="341632"/>
          </a:xfrm>
          <a:prstGeom prst="rect">
            <a:avLst/>
          </a:prstGeom>
          <a:noFill/>
        </p:spPr>
        <p:txBody>
          <a:bodyPr wrap="square" rtlCol="0">
            <a:spAutoFit/>
          </a:bodyPr>
          <a:lstStyle/>
          <a:p>
            <a:pPr defTabSz="914354">
              <a:lnSpc>
                <a:spcPct val="90000"/>
              </a:lnSpc>
            </a:pPr>
            <a:r>
              <a:rPr lang="en-CA" sz="1800" b="1" dirty="0"/>
              <a:t>IBM DevOps Acceleration Program -  Migration planning, tools and services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71288" y="3326017"/>
            <a:ext cx="669275" cy="669275"/>
          </a:xfrm>
          <a:prstGeom prst="rect">
            <a:avLst/>
          </a:prstGeom>
        </p:spPr>
      </p:pic>
      <p:grpSp>
        <p:nvGrpSpPr>
          <p:cNvPr id="5" name="Group 4">
            <a:extLst>
              <a:ext uri="{FF2B5EF4-FFF2-40B4-BE49-F238E27FC236}">
                <a16:creationId xmlns:a16="http://schemas.microsoft.com/office/drawing/2014/main" id="{8376F1B4-D249-444F-82CE-94A0C0A9417F}"/>
              </a:ext>
            </a:extLst>
          </p:cNvPr>
          <p:cNvGrpSpPr/>
          <p:nvPr/>
        </p:nvGrpSpPr>
        <p:grpSpPr>
          <a:xfrm>
            <a:off x="15339" y="760103"/>
            <a:ext cx="12161323" cy="1818185"/>
            <a:chOff x="236212" y="726671"/>
            <a:chExt cx="11653593" cy="1584000"/>
          </a:xfrm>
        </p:grpSpPr>
        <p:graphicFrame>
          <p:nvGraphicFramePr>
            <p:cNvPr id="95" name="Diagram 94">
              <a:extLst>
                <a:ext uri="{FF2B5EF4-FFF2-40B4-BE49-F238E27FC236}">
                  <a16:creationId xmlns:a16="http://schemas.microsoft.com/office/drawing/2014/main" id="{C8D2C65E-2ECF-431F-9851-61B99AF24169}"/>
                </a:ext>
              </a:extLst>
            </p:cNvPr>
            <p:cNvGraphicFramePr/>
            <p:nvPr/>
          </p:nvGraphicFramePr>
          <p:xfrm>
            <a:off x="236212" y="726671"/>
            <a:ext cx="11653593" cy="1584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a:extLst>
                <a:ext uri="{FF2B5EF4-FFF2-40B4-BE49-F238E27FC236}">
                  <a16:creationId xmlns:a16="http://schemas.microsoft.com/office/drawing/2014/main" id="{394BF0DE-5E57-49E7-9EA1-CE05E66BF254}"/>
                </a:ext>
              </a:extLst>
            </p:cNvPr>
            <p:cNvSpPr txBox="1"/>
            <p:nvPr/>
          </p:nvSpPr>
          <p:spPr>
            <a:xfrm>
              <a:off x="10510722" y="1169650"/>
              <a:ext cx="1121955" cy="795242"/>
            </a:xfrm>
            <a:prstGeom prst="rect">
              <a:avLst/>
            </a:prstGeom>
            <a:noFill/>
          </p:spPr>
          <p:txBody>
            <a:bodyPr wrap="square" rtlCol="0">
              <a:spAutoFit/>
            </a:bodyPr>
            <a:lstStyle/>
            <a:p>
              <a:pPr lvl="0">
                <a:buNone/>
              </a:pPr>
              <a:r>
                <a:rPr lang="en-CA" sz="1333" b="1" dirty="0">
                  <a:solidFill>
                    <a:sysClr val="windowText" lastClr="000000"/>
                  </a:solidFill>
                  <a:latin typeface="Calibri" panose="020F0502020204030204"/>
                </a:rPr>
                <a:t>SCLM</a:t>
              </a:r>
            </a:p>
            <a:p>
              <a:pPr lvl="0">
                <a:buNone/>
              </a:pPr>
              <a:r>
                <a:rPr lang="en-CA" sz="1333" b="1" dirty="0">
                  <a:solidFill>
                    <a:sysClr val="windowText" lastClr="000000"/>
                  </a:solidFill>
                  <a:latin typeface="Calibri" panose="020F0502020204030204"/>
                </a:rPr>
                <a:t>JCL</a:t>
              </a:r>
            </a:p>
            <a:p>
              <a:pPr lvl="0">
                <a:buNone/>
              </a:pPr>
              <a:r>
                <a:rPr lang="en-CA" sz="1333" b="1" dirty="0">
                  <a:solidFill>
                    <a:sysClr val="windowText" lastClr="000000"/>
                  </a:solidFill>
                  <a:latin typeface="Calibri" panose="020F0502020204030204"/>
                </a:rPr>
                <a:t>Source Code</a:t>
              </a:r>
            </a:p>
            <a:p>
              <a:pPr lvl="0">
                <a:buNone/>
              </a:pPr>
              <a:endParaRPr lang="en-US" sz="1333" dirty="0" err="1"/>
            </a:p>
          </p:txBody>
        </p:sp>
      </p:grpSp>
    </p:spTree>
    <p:extLst>
      <p:ext uri="{BB962C8B-B14F-4D97-AF65-F5344CB8AC3E}">
        <p14:creationId xmlns:p14="http://schemas.microsoft.com/office/powerpoint/2010/main" val="1667801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05984996-0DE1-3441-80E3-648339E43469}"/>
              </a:ext>
            </a:extLst>
          </p:cNvPr>
          <p:cNvCxnSpPr/>
          <p:nvPr/>
        </p:nvCxnSpPr>
        <p:spPr>
          <a:xfrm>
            <a:off x="1524002" y="5651624"/>
            <a:ext cx="9157155" cy="0"/>
          </a:xfrm>
          <a:prstGeom prst="line">
            <a:avLst/>
          </a:prstGeom>
          <a:ln>
            <a:solidFill>
              <a:schemeClr val="tx2">
                <a:lumMod val="25000"/>
              </a:schemeClr>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0D56651-A5CA-4122-A196-A23619D549E5}"/>
              </a:ext>
            </a:extLst>
          </p:cNvPr>
          <p:cNvSpPr txBox="1"/>
          <p:nvPr/>
        </p:nvSpPr>
        <p:spPr>
          <a:xfrm>
            <a:off x="1724030" y="97631"/>
            <a:ext cx="8214097" cy="461665"/>
          </a:xfrm>
          <a:prstGeom prst="rect">
            <a:avLst/>
          </a:prstGeom>
          <a:noFill/>
        </p:spPr>
        <p:txBody>
          <a:bodyPr wrap="square" rtlCol="0">
            <a:spAutoFit/>
          </a:bodyPr>
          <a:lstStyle/>
          <a:p>
            <a:pPr algn="ctr" fontAlgn="ctr"/>
            <a:r>
              <a:rPr lang="en-US" sz="2400" spc="38" dirty="0">
                <a:solidFill>
                  <a:schemeClr val="bg1"/>
                </a:solidFill>
                <a:latin typeface="IBM Plex Sans" charset="0"/>
                <a:ea typeface="IBM Plex Sans" charset="0"/>
                <a:cs typeface="IBM Plex Sans" charset="0"/>
              </a:rPr>
              <a:t>IBM Z DevOps </a:t>
            </a:r>
            <a:r>
              <a:rPr lang="en-US" sz="2400" spc="38" dirty="0">
                <a:solidFill>
                  <a:schemeClr val="bg1"/>
                </a:solidFill>
                <a:latin typeface="IBM Plex Sans" charset="0"/>
                <a:ea typeface="IBM Plex Sans" charset="0"/>
                <a:cs typeface="IBM Plex Sans" charset="0"/>
                <a:sym typeface="Wingdings" pitchFamily="2" charset="2"/>
              </a:rPr>
              <a:t> The Value Proposition is Strong</a:t>
            </a:r>
            <a:endParaRPr lang="en-US" sz="2400" dirty="0">
              <a:solidFill>
                <a:schemeClr val="bg1"/>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CE254185-D08C-4712-B5FD-29600BB59D0A}"/>
              </a:ext>
            </a:extLst>
          </p:cNvPr>
          <p:cNvSpPr/>
          <p:nvPr/>
        </p:nvSpPr>
        <p:spPr>
          <a:xfrm>
            <a:off x="8859460" y="870063"/>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AUTOMATION</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46" name="TextBox 45">
            <a:extLst>
              <a:ext uri="{FF2B5EF4-FFF2-40B4-BE49-F238E27FC236}">
                <a16:creationId xmlns:a16="http://schemas.microsoft.com/office/drawing/2014/main" id="{B556511B-852A-4D5D-8BD3-638FC2B068F3}"/>
              </a:ext>
            </a:extLst>
          </p:cNvPr>
          <p:cNvSpPr txBox="1"/>
          <p:nvPr/>
        </p:nvSpPr>
        <p:spPr>
          <a:xfrm>
            <a:off x="9193571" y="1608887"/>
            <a:ext cx="2768279" cy="1200329"/>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rPr>
              <a:t>Powerful and automated unit testing as part of a continuous delivery pipeline</a:t>
            </a:r>
          </a:p>
          <a:p>
            <a:pPr defTabSz="685732">
              <a:lnSpc>
                <a:spcPct val="90000"/>
              </a:lnSpc>
            </a:pPr>
            <a:r>
              <a:rPr lang="en-GB" sz="1600" b="1" dirty="0">
                <a:solidFill>
                  <a:schemeClr val="bg1"/>
                </a:solidFill>
                <a:latin typeface="IBM Plex Sans" panose="020B0503050203000203" pitchFamily="34" charset="77"/>
                <a:sym typeface="Wingdings" pitchFamily="2" charset="2"/>
              </a:rPr>
              <a:t>50-90% time savings on test cycles</a:t>
            </a:r>
            <a:r>
              <a:rPr lang="en-GB" sz="1600" b="1" baseline="30000" dirty="0">
                <a:solidFill>
                  <a:schemeClr val="bg1"/>
                </a:solidFill>
                <a:latin typeface="IBM Plex Sans" panose="020B0503050203000203" pitchFamily="34" charset="77"/>
                <a:sym typeface="Wingdings" pitchFamily="2" charset="2"/>
              </a:rPr>
              <a:t>2</a:t>
            </a:r>
            <a:endParaRPr lang="en-GB" sz="1600" b="1" dirty="0">
              <a:solidFill>
                <a:schemeClr val="bg1"/>
              </a:solidFill>
              <a:latin typeface="IBM Plex Sans" panose="020B0503050203000203" pitchFamily="34" charset="77"/>
            </a:endParaRPr>
          </a:p>
        </p:txBody>
      </p:sp>
      <p:pic>
        <p:nvPicPr>
          <p:cNvPr id="83" name="Picture 82" descr="A close up of a sign&#10;&#10;Description generated with high confidence">
            <a:extLst>
              <a:ext uri="{FF2B5EF4-FFF2-40B4-BE49-F238E27FC236}">
                <a16:creationId xmlns:a16="http://schemas.microsoft.com/office/drawing/2014/main" id="{0D3B7BB6-333D-A74A-9F0B-011668BED4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43" r="53158"/>
          <a:stretch/>
        </p:blipFill>
        <p:spPr>
          <a:xfrm>
            <a:off x="3244980" y="6304606"/>
            <a:ext cx="447075" cy="406296"/>
          </a:xfrm>
          <a:prstGeom prst="rect">
            <a:avLst/>
          </a:prstGeom>
        </p:spPr>
      </p:pic>
      <p:pic>
        <p:nvPicPr>
          <p:cNvPr id="84" name="Picture 83">
            <a:extLst>
              <a:ext uri="{FF2B5EF4-FFF2-40B4-BE49-F238E27FC236}">
                <a16:creationId xmlns:a16="http://schemas.microsoft.com/office/drawing/2014/main" id="{7590BA2E-C704-E946-9A37-98860D064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561" y="6261057"/>
            <a:ext cx="585127" cy="585127"/>
          </a:xfrm>
          <a:prstGeom prst="rect">
            <a:avLst/>
          </a:prstGeom>
        </p:spPr>
      </p:pic>
      <p:pic>
        <p:nvPicPr>
          <p:cNvPr id="86" name="Picture 85" descr="A close up of a sign&#10;&#10;Description automatically generated">
            <a:extLst>
              <a:ext uri="{FF2B5EF4-FFF2-40B4-BE49-F238E27FC236}">
                <a16:creationId xmlns:a16="http://schemas.microsoft.com/office/drawing/2014/main" id="{9197C15F-3B57-CB4A-9E6C-126ED5AE88A2}"/>
              </a:ext>
            </a:extLst>
          </p:cNvPr>
          <p:cNvPicPr>
            <a:picLocks noChangeAspect="1"/>
          </p:cNvPicPr>
          <p:nvPr/>
        </p:nvPicPr>
        <p:blipFill>
          <a:blip r:embed="rId5"/>
          <a:stretch>
            <a:fillRect/>
          </a:stretch>
        </p:blipFill>
        <p:spPr>
          <a:xfrm>
            <a:off x="4674154" y="6340928"/>
            <a:ext cx="786812" cy="307517"/>
          </a:xfrm>
          <a:prstGeom prst="rect">
            <a:avLst/>
          </a:prstGeom>
        </p:spPr>
      </p:pic>
      <p:sp>
        <p:nvSpPr>
          <p:cNvPr id="4" name="Rectangle 3">
            <a:extLst>
              <a:ext uri="{FF2B5EF4-FFF2-40B4-BE49-F238E27FC236}">
                <a16:creationId xmlns:a16="http://schemas.microsoft.com/office/drawing/2014/main" id="{9E46851D-FCDA-0547-8DAD-63A27BB05010}"/>
              </a:ext>
            </a:extLst>
          </p:cNvPr>
          <p:cNvSpPr/>
          <p:nvPr/>
        </p:nvSpPr>
        <p:spPr>
          <a:xfrm>
            <a:off x="527359" y="1569876"/>
            <a:ext cx="3572766" cy="1815882"/>
          </a:xfrm>
          <a:prstGeom prst="rect">
            <a:avLst/>
          </a:prstGeom>
        </p:spPr>
        <p:txBody>
          <a:bodyPr wrap="square">
            <a:spAutoFit/>
          </a:bodyPr>
          <a:lstStyle/>
          <a:p>
            <a:r>
              <a:rPr lang="en-US" sz="1600" dirty="0">
                <a:solidFill>
                  <a:schemeClr val="bg1"/>
                </a:solidFill>
                <a:latin typeface="IBM Plex Sans" panose="020B0503050203000203" pitchFamily="34" charset="77"/>
                <a:ea typeface="IBM Plex Sans Light" charset="0"/>
                <a:cs typeface="IBM Plex Sans Light" charset="0"/>
                <a:sym typeface="IBM Plex Sans Medium"/>
              </a:rPr>
              <a:t>Platform neutral, continuous integration and deployment pipeline across the enterprise. Uniform enterprise wide agile delivery processes and standards facilitates transferable skills</a:t>
            </a:r>
            <a:endParaRPr lang="en-US" sz="1600" dirty="0">
              <a:solidFill>
                <a:schemeClr val="bg1"/>
              </a:solidFill>
              <a:latin typeface="IBM Plex Sans" panose="020B0503050203000203" pitchFamily="34" charset="77"/>
              <a:sym typeface="IBM Plex Sans Medium"/>
            </a:endParaRPr>
          </a:p>
          <a:p>
            <a:endParaRPr lang="en-US" sz="1600" dirty="0">
              <a:solidFill>
                <a:schemeClr val="bg1"/>
              </a:solidFill>
              <a:latin typeface="IBM Plex Sans" panose="020B0503050203000203" pitchFamily="34" charset="77"/>
            </a:endParaRPr>
          </a:p>
        </p:txBody>
      </p:sp>
      <p:grpSp>
        <p:nvGrpSpPr>
          <p:cNvPr id="142" name="Group 141">
            <a:extLst>
              <a:ext uri="{FF2B5EF4-FFF2-40B4-BE49-F238E27FC236}">
                <a16:creationId xmlns:a16="http://schemas.microsoft.com/office/drawing/2014/main" id="{6F50A7CF-42B7-7F41-8E49-4EABEC56AEA6}"/>
              </a:ext>
            </a:extLst>
          </p:cNvPr>
          <p:cNvGrpSpPr/>
          <p:nvPr/>
        </p:nvGrpSpPr>
        <p:grpSpPr>
          <a:xfrm>
            <a:off x="8740873" y="1769844"/>
            <a:ext cx="199970" cy="274378"/>
            <a:chOff x="3852876" y="-9676"/>
            <a:chExt cx="1429981" cy="1962068"/>
          </a:xfrm>
          <a:effectLst>
            <a:outerShdw blurRad="76200" dir="18900000" sy="23000" kx="-1200000" algn="bl" rotWithShape="0">
              <a:prstClr val="black">
                <a:alpha val="20000"/>
              </a:prstClr>
            </a:outerShdw>
          </a:effectLst>
        </p:grpSpPr>
        <p:sp>
          <p:nvSpPr>
            <p:cNvPr id="143" name="Freeform: Shape 78">
              <a:extLst>
                <a:ext uri="{FF2B5EF4-FFF2-40B4-BE49-F238E27FC236}">
                  <a16:creationId xmlns:a16="http://schemas.microsoft.com/office/drawing/2014/main" id="{CAEB4F1F-9FF1-D843-901C-9AA43051D66D}"/>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4" name="Freeform: Shape 79">
              <a:extLst>
                <a:ext uri="{FF2B5EF4-FFF2-40B4-BE49-F238E27FC236}">
                  <a16:creationId xmlns:a16="http://schemas.microsoft.com/office/drawing/2014/main" id="{3E4EA8F1-966A-0B4F-BCF8-4D407DFDAFE6}"/>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5" name="Freeform: Shape 80">
              <a:extLst>
                <a:ext uri="{FF2B5EF4-FFF2-40B4-BE49-F238E27FC236}">
                  <a16:creationId xmlns:a16="http://schemas.microsoft.com/office/drawing/2014/main" id="{3DBC19F2-D895-2D44-8068-D1F92F2CC52D}"/>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6" name="Freeform: Shape 81">
              <a:extLst>
                <a:ext uri="{FF2B5EF4-FFF2-40B4-BE49-F238E27FC236}">
                  <a16:creationId xmlns:a16="http://schemas.microsoft.com/office/drawing/2014/main" id="{88794C64-8DC4-5541-B6AE-45F946D37173}"/>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2" name="Group 91">
            <a:extLst>
              <a:ext uri="{FF2B5EF4-FFF2-40B4-BE49-F238E27FC236}">
                <a16:creationId xmlns:a16="http://schemas.microsoft.com/office/drawing/2014/main" id="{E2DD436C-DBE2-E945-B236-A5961F225E51}"/>
              </a:ext>
            </a:extLst>
          </p:cNvPr>
          <p:cNvGrpSpPr/>
          <p:nvPr/>
        </p:nvGrpSpPr>
        <p:grpSpPr>
          <a:xfrm>
            <a:off x="314988" y="3998135"/>
            <a:ext cx="199970" cy="274378"/>
            <a:chOff x="3852876" y="-9676"/>
            <a:chExt cx="1429981" cy="1962068"/>
          </a:xfrm>
          <a:effectLst>
            <a:outerShdw blurRad="76200" dir="18900000" sy="23000" kx="-1200000" algn="bl" rotWithShape="0">
              <a:prstClr val="black">
                <a:alpha val="20000"/>
              </a:prstClr>
            </a:outerShdw>
          </a:effectLst>
        </p:grpSpPr>
        <p:sp>
          <p:nvSpPr>
            <p:cNvPr id="93" name="Freeform: Shape 78">
              <a:extLst>
                <a:ext uri="{FF2B5EF4-FFF2-40B4-BE49-F238E27FC236}">
                  <a16:creationId xmlns:a16="http://schemas.microsoft.com/office/drawing/2014/main" id="{D68BF306-2831-B445-8454-25FD46CDC62B}"/>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4" name="Freeform: Shape 79">
              <a:extLst>
                <a:ext uri="{FF2B5EF4-FFF2-40B4-BE49-F238E27FC236}">
                  <a16:creationId xmlns:a16="http://schemas.microsoft.com/office/drawing/2014/main" id="{7881196F-F159-504C-AA83-4FB9765A4369}"/>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95" name="Freeform: Shape 80">
              <a:extLst>
                <a:ext uri="{FF2B5EF4-FFF2-40B4-BE49-F238E27FC236}">
                  <a16:creationId xmlns:a16="http://schemas.microsoft.com/office/drawing/2014/main" id="{269F8950-4084-4F49-8260-23ABD2CA1CC0}"/>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6" name="Freeform: Shape 81">
              <a:extLst>
                <a:ext uri="{FF2B5EF4-FFF2-40B4-BE49-F238E27FC236}">
                  <a16:creationId xmlns:a16="http://schemas.microsoft.com/office/drawing/2014/main" id="{0392EBBF-2AA9-BE46-94A3-BE56F4BBE71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7" name="Group 96">
            <a:extLst>
              <a:ext uri="{FF2B5EF4-FFF2-40B4-BE49-F238E27FC236}">
                <a16:creationId xmlns:a16="http://schemas.microsoft.com/office/drawing/2014/main" id="{2C3157F6-D2D4-5847-8179-C442ECD7F91D}"/>
              </a:ext>
            </a:extLst>
          </p:cNvPr>
          <p:cNvGrpSpPr/>
          <p:nvPr/>
        </p:nvGrpSpPr>
        <p:grpSpPr>
          <a:xfrm>
            <a:off x="265383" y="1659044"/>
            <a:ext cx="199970" cy="274378"/>
            <a:chOff x="3852876" y="-9676"/>
            <a:chExt cx="1429981" cy="1962068"/>
          </a:xfrm>
          <a:effectLst>
            <a:outerShdw blurRad="76200" dir="18900000" sy="23000" kx="-1200000" algn="bl" rotWithShape="0">
              <a:prstClr val="black">
                <a:alpha val="20000"/>
              </a:prstClr>
            </a:outerShdw>
          </a:effectLst>
        </p:grpSpPr>
        <p:sp>
          <p:nvSpPr>
            <p:cNvPr id="98" name="Freeform: Shape 78">
              <a:extLst>
                <a:ext uri="{FF2B5EF4-FFF2-40B4-BE49-F238E27FC236}">
                  <a16:creationId xmlns:a16="http://schemas.microsoft.com/office/drawing/2014/main" id="{FBF38B29-AE32-3D46-BD3F-776C922A9BDF}"/>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9" name="Freeform: Shape 79">
              <a:extLst>
                <a:ext uri="{FF2B5EF4-FFF2-40B4-BE49-F238E27FC236}">
                  <a16:creationId xmlns:a16="http://schemas.microsoft.com/office/drawing/2014/main" id="{467AA3AE-35BF-EC4A-8C02-6A82955BC381}"/>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0" name="Freeform: Shape 80">
              <a:extLst>
                <a:ext uri="{FF2B5EF4-FFF2-40B4-BE49-F238E27FC236}">
                  <a16:creationId xmlns:a16="http://schemas.microsoft.com/office/drawing/2014/main" id="{9CFFBABC-B4F3-D542-9861-CCA63D29D4F8}"/>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1" name="Freeform: Shape 81">
              <a:extLst>
                <a:ext uri="{FF2B5EF4-FFF2-40B4-BE49-F238E27FC236}">
                  <a16:creationId xmlns:a16="http://schemas.microsoft.com/office/drawing/2014/main" id="{B051DA4D-14FB-3949-A579-72AB9125B1B9}"/>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sp>
        <p:nvSpPr>
          <p:cNvPr id="52" name="Rectangle 51">
            <a:extLst>
              <a:ext uri="{FF2B5EF4-FFF2-40B4-BE49-F238E27FC236}">
                <a16:creationId xmlns:a16="http://schemas.microsoft.com/office/drawing/2014/main" id="{6D791887-C726-7A44-B712-50933F9AD157}"/>
              </a:ext>
            </a:extLst>
          </p:cNvPr>
          <p:cNvSpPr/>
          <p:nvPr/>
        </p:nvSpPr>
        <p:spPr>
          <a:xfrm>
            <a:off x="1253768" y="917628"/>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r>
              <a:rPr lang="en-US" sz="1400" b="1" dirty="0">
                <a:solidFill>
                  <a:schemeClr val="bg1"/>
                </a:solidFill>
                <a:latin typeface="IBM Plex Sans" panose="020B0503050203000203" pitchFamily="34" charset="77"/>
              </a:rPr>
              <a:t>ENTERPRISE WIDE STANDARDIZATION</a:t>
            </a:r>
            <a:endParaRPr lang="en-US" sz="1600" dirty="0">
              <a:solidFill>
                <a:schemeClr val="bg1"/>
              </a:solidFill>
              <a:latin typeface="IBM Plex Sans" panose="020B0503050203000203" pitchFamily="34" charset="77"/>
            </a:endParaRPr>
          </a:p>
        </p:txBody>
      </p:sp>
      <p:sp>
        <p:nvSpPr>
          <p:cNvPr id="53" name="Rectangle 52">
            <a:extLst>
              <a:ext uri="{FF2B5EF4-FFF2-40B4-BE49-F238E27FC236}">
                <a16:creationId xmlns:a16="http://schemas.microsoft.com/office/drawing/2014/main" id="{F87A9681-8F90-894C-B4E4-1A156BF799D0}"/>
              </a:ext>
            </a:extLst>
          </p:cNvPr>
          <p:cNvSpPr/>
          <p:nvPr/>
        </p:nvSpPr>
        <p:spPr>
          <a:xfrm>
            <a:off x="712477" y="3442169"/>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MODERN DEVELOPMENT PRACTICES</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54" name="TextBox 53">
            <a:extLst>
              <a:ext uri="{FF2B5EF4-FFF2-40B4-BE49-F238E27FC236}">
                <a16:creationId xmlns:a16="http://schemas.microsoft.com/office/drawing/2014/main" id="{40992B13-FE96-F04B-BA00-94D101FED3D2}"/>
              </a:ext>
            </a:extLst>
          </p:cNvPr>
          <p:cNvSpPr txBox="1"/>
          <p:nvPr/>
        </p:nvSpPr>
        <p:spPr>
          <a:xfrm>
            <a:off x="599961" y="4100734"/>
            <a:ext cx="3500164" cy="1569660"/>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sym typeface="Wingdings" pitchFamily="2" charset="2"/>
              </a:rPr>
              <a:t>Advanced Application Intelligence, Modern development IDEs to empower the next generation of developers. </a:t>
            </a:r>
          </a:p>
          <a:p>
            <a:pPr defTabSz="685732">
              <a:lnSpc>
                <a:spcPct val="90000"/>
              </a:lnSpc>
            </a:pPr>
            <a:r>
              <a:rPr lang="en-GB" sz="1600" b="1" dirty="0">
                <a:solidFill>
                  <a:schemeClr val="bg1"/>
                </a:solidFill>
                <a:latin typeface="IBM Plex Sans" panose="020B0503050203000203" pitchFamily="34" charset="77"/>
                <a:sym typeface="Wingdings" pitchFamily="2" charset="2"/>
              </a:rPr>
              <a:t>20-50% productivity benefits for typical development tasks</a:t>
            </a:r>
            <a:r>
              <a:rPr lang="en-GB" sz="1600" b="1" baseline="30000" dirty="0">
                <a:solidFill>
                  <a:schemeClr val="bg1"/>
                </a:solidFill>
                <a:latin typeface="IBM Plex Sans" panose="020B0503050203000203" pitchFamily="34" charset="77"/>
                <a:sym typeface="Wingdings" pitchFamily="2" charset="2"/>
              </a:rPr>
              <a:t>1</a:t>
            </a:r>
          </a:p>
          <a:p>
            <a:pPr defTabSz="685732">
              <a:lnSpc>
                <a:spcPct val="90000"/>
              </a:lnSpc>
            </a:pPr>
            <a:endParaRPr lang="en-GB" sz="1600" b="1" baseline="30000" dirty="0">
              <a:solidFill>
                <a:schemeClr val="bg1"/>
              </a:solidFill>
              <a:latin typeface="IBM Plex Sans" panose="020B0503050203000203" pitchFamily="34" charset="77"/>
              <a:sym typeface="Wingdings" pitchFamily="2" charset="2"/>
            </a:endParaRPr>
          </a:p>
        </p:txBody>
      </p:sp>
      <p:sp>
        <p:nvSpPr>
          <p:cNvPr id="62" name="Rectangle 61">
            <a:extLst>
              <a:ext uri="{FF2B5EF4-FFF2-40B4-BE49-F238E27FC236}">
                <a16:creationId xmlns:a16="http://schemas.microsoft.com/office/drawing/2014/main" id="{F6B92FD2-3862-A641-A0C4-BF8DC5F01AF1}"/>
              </a:ext>
            </a:extLst>
          </p:cNvPr>
          <p:cNvSpPr/>
          <p:nvPr/>
        </p:nvSpPr>
        <p:spPr>
          <a:xfrm>
            <a:off x="5178551" y="5564648"/>
            <a:ext cx="1848056" cy="555629"/>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600" b="1" dirty="0">
              <a:solidFill>
                <a:schemeClr val="bg2"/>
              </a:solidFill>
            </a:endParaRPr>
          </a:p>
          <a:p>
            <a:pPr algn="ctr" defTabSz="685732">
              <a:lnSpc>
                <a:spcPct val="120000"/>
              </a:lnSpc>
            </a:pPr>
            <a:r>
              <a:rPr lang="en-US" sz="1600" b="1" dirty="0">
                <a:solidFill>
                  <a:schemeClr val="bg1"/>
                </a:solidFill>
              </a:rPr>
              <a:t>OPEN TOOL CHAIN</a:t>
            </a:r>
          </a:p>
          <a:p>
            <a:pPr algn="ctr" defTabSz="685732">
              <a:lnSpc>
                <a:spcPct val="120000"/>
              </a:lnSpc>
            </a:pPr>
            <a:endParaRPr lang="en-US" sz="1600" b="1" dirty="0">
              <a:solidFill>
                <a:schemeClr val="bg2"/>
              </a:solidFill>
            </a:endParaRPr>
          </a:p>
        </p:txBody>
      </p:sp>
      <p:pic>
        <p:nvPicPr>
          <p:cNvPr id="8" name="Picture 7">
            <a:extLst>
              <a:ext uri="{FF2B5EF4-FFF2-40B4-BE49-F238E27FC236}">
                <a16:creationId xmlns:a16="http://schemas.microsoft.com/office/drawing/2014/main" id="{848AB0FA-F028-944F-986C-0C211E99760E}"/>
              </a:ext>
            </a:extLst>
          </p:cNvPr>
          <p:cNvPicPr>
            <a:picLocks noChangeAspect="1"/>
          </p:cNvPicPr>
          <p:nvPr/>
        </p:nvPicPr>
        <p:blipFill>
          <a:blip r:embed="rId6"/>
          <a:stretch>
            <a:fillRect/>
          </a:stretch>
        </p:blipFill>
        <p:spPr>
          <a:xfrm>
            <a:off x="4247134" y="1128183"/>
            <a:ext cx="4132086" cy="3824972"/>
          </a:xfrm>
          <a:prstGeom prst="rect">
            <a:avLst/>
          </a:prstGeom>
        </p:spPr>
      </p:pic>
      <p:pic>
        <p:nvPicPr>
          <p:cNvPr id="13" name="Picture 12" descr="A close up of a sign&#10;&#10;Description automatically generated">
            <a:extLst>
              <a:ext uri="{FF2B5EF4-FFF2-40B4-BE49-F238E27FC236}">
                <a16:creationId xmlns:a16="http://schemas.microsoft.com/office/drawing/2014/main" id="{C77E938B-8685-B74A-8BC1-B691ED32A438}"/>
              </a:ext>
            </a:extLst>
          </p:cNvPr>
          <p:cNvPicPr>
            <a:picLocks noChangeAspect="1"/>
          </p:cNvPicPr>
          <p:nvPr/>
        </p:nvPicPr>
        <p:blipFill>
          <a:blip r:embed="rId7">
            <a:biLevel thresh="75000"/>
          </a:blip>
          <a:stretch>
            <a:fillRect/>
          </a:stretch>
        </p:blipFill>
        <p:spPr>
          <a:xfrm>
            <a:off x="6072880" y="3222121"/>
            <a:ext cx="388976" cy="445023"/>
          </a:xfrm>
          <a:prstGeom prst="rect">
            <a:avLst/>
          </a:prstGeom>
        </p:spPr>
      </p:pic>
      <p:sp>
        <p:nvSpPr>
          <p:cNvPr id="55" name="Rectangle 54">
            <a:extLst>
              <a:ext uri="{FF2B5EF4-FFF2-40B4-BE49-F238E27FC236}">
                <a16:creationId xmlns:a16="http://schemas.microsoft.com/office/drawing/2014/main" id="{5FD6558F-FD61-B541-90EE-23F18623A5BC}"/>
              </a:ext>
            </a:extLst>
          </p:cNvPr>
          <p:cNvSpPr/>
          <p:nvPr/>
        </p:nvSpPr>
        <p:spPr>
          <a:xfrm>
            <a:off x="9443255" y="3750311"/>
            <a:ext cx="2475803" cy="504702"/>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514312">
              <a:lnSpc>
                <a:spcPct val="120000"/>
              </a:lnSpc>
            </a:pPr>
            <a:r>
              <a:rPr lang="en-US" sz="1400" b="1" dirty="0">
                <a:solidFill>
                  <a:schemeClr val="bg1"/>
                </a:solidFill>
                <a:latin typeface="IBM Plex Sans" panose="020B0503050203000203" pitchFamily="34" charset="77"/>
              </a:rPr>
              <a:t>SKILLS AVAILABILITY</a:t>
            </a:r>
            <a:endParaRPr lang="en-US" sz="1400" dirty="0">
              <a:solidFill>
                <a:schemeClr val="bg1"/>
              </a:solidFill>
              <a:latin typeface="IBM Plex Sans" panose="020B0503050203000203" pitchFamily="34" charset="77"/>
            </a:endParaRPr>
          </a:p>
        </p:txBody>
      </p:sp>
      <p:sp>
        <p:nvSpPr>
          <p:cNvPr id="56" name="Rectangle 55">
            <a:extLst>
              <a:ext uri="{FF2B5EF4-FFF2-40B4-BE49-F238E27FC236}">
                <a16:creationId xmlns:a16="http://schemas.microsoft.com/office/drawing/2014/main" id="{90234189-18B7-7B41-895B-7D9BC0723E46}"/>
              </a:ext>
            </a:extLst>
          </p:cNvPr>
          <p:cNvSpPr/>
          <p:nvPr/>
        </p:nvSpPr>
        <p:spPr>
          <a:xfrm>
            <a:off x="9343117" y="4299944"/>
            <a:ext cx="2768279" cy="954107"/>
          </a:xfrm>
          <a:prstGeom prst="rect">
            <a:avLst/>
          </a:prstGeom>
        </p:spPr>
        <p:txBody>
          <a:bodyPr wrap="square">
            <a:spAutoFit/>
          </a:bodyPr>
          <a:lstStyle/>
          <a:p>
            <a:r>
              <a:rPr lang="en-US" sz="1400" b="1" dirty="0">
                <a:solidFill>
                  <a:schemeClr val="bg1"/>
                </a:solidFill>
                <a:latin typeface="IBM Plex Sans" panose="020B0503050203000203" pitchFamily="34" charset="77"/>
                <a:ea typeface="IBM Plex Sans Light" charset="0"/>
                <a:cs typeface="IBM Plex Sans Light" charset="0"/>
                <a:sym typeface="IBM Plex Sans Medium"/>
              </a:rPr>
              <a:t>#2 on Glassdoor’s 50 best Jobs </a:t>
            </a:r>
            <a:r>
              <a:rPr lang="en-US" sz="1400" dirty="0">
                <a:solidFill>
                  <a:schemeClr val="bg1"/>
                </a:solidFill>
                <a:latin typeface="IBM Plex Sans" panose="020B0503050203000203" pitchFamily="34" charset="77"/>
                <a:ea typeface="IBM Plex Sans Light" charset="0"/>
                <a:cs typeface="IBM Plex Sans Light" charset="0"/>
                <a:sym typeface="IBM Plex Sans Medium"/>
              </a:rPr>
              <a:t>in America Rankings and </a:t>
            </a:r>
            <a:r>
              <a:rPr lang="en-US" sz="1400" b="1" dirty="0">
                <a:solidFill>
                  <a:schemeClr val="bg1"/>
                </a:solidFill>
                <a:latin typeface="IBM Plex Sans" panose="020B0503050203000203" pitchFamily="34" charset="77"/>
                <a:ea typeface="IBM Plex Sans Light" charset="0"/>
                <a:cs typeface="IBM Plex Sans Light" charset="0"/>
                <a:sym typeface="IBM Plex Sans Medium"/>
              </a:rPr>
              <a:t>one of the Top 5 Technical Skills Growth areas</a:t>
            </a:r>
            <a:endParaRPr lang="en-US" sz="1400" b="1" dirty="0">
              <a:solidFill>
                <a:schemeClr val="bg1"/>
              </a:solidFill>
              <a:latin typeface="IBM Plex Sans" panose="020B0503050203000203" pitchFamily="34" charset="77"/>
            </a:endParaRPr>
          </a:p>
        </p:txBody>
      </p:sp>
      <p:grpSp>
        <p:nvGrpSpPr>
          <p:cNvPr id="61" name="Group 60">
            <a:extLst>
              <a:ext uri="{FF2B5EF4-FFF2-40B4-BE49-F238E27FC236}">
                <a16:creationId xmlns:a16="http://schemas.microsoft.com/office/drawing/2014/main" id="{0C61446F-6988-514D-9AA2-0BB8591E2A5D}"/>
              </a:ext>
            </a:extLst>
          </p:cNvPr>
          <p:cNvGrpSpPr/>
          <p:nvPr/>
        </p:nvGrpSpPr>
        <p:grpSpPr>
          <a:xfrm>
            <a:off x="8759475" y="4107124"/>
            <a:ext cx="199970" cy="274378"/>
            <a:chOff x="3852876" y="-9676"/>
            <a:chExt cx="1429981" cy="1962068"/>
          </a:xfrm>
          <a:effectLst>
            <a:outerShdw blurRad="76200" dir="18900000" sy="23000" kx="-1200000" algn="bl" rotWithShape="0">
              <a:prstClr val="black">
                <a:alpha val="20000"/>
              </a:prstClr>
            </a:outerShdw>
          </a:effectLst>
        </p:grpSpPr>
        <p:sp>
          <p:nvSpPr>
            <p:cNvPr id="63" name="Freeform: Shape 78">
              <a:extLst>
                <a:ext uri="{FF2B5EF4-FFF2-40B4-BE49-F238E27FC236}">
                  <a16:creationId xmlns:a16="http://schemas.microsoft.com/office/drawing/2014/main" id="{90863727-F539-324C-821B-7786816C3B9E}"/>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4" name="Freeform: Shape 79">
              <a:extLst>
                <a:ext uri="{FF2B5EF4-FFF2-40B4-BE49-F238E27FC236}">
                  <a16:creationId xmlns:a16="http://schemas.microsoft.com/office/drawing/2014/main" id="{66A024E4-9E29-1E41-8CFD-7D4FC3B9DD80}"/>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66" name="Freeform: Shape 80">
              <a:extLst>
                <a:ext uri="{FF2B5EF4-FFF2-40B4-BE49-F238E27FC236}">
                  <a16:creationId xmlns:a16="http://schemas.microsoft.com/office/drawing/2014/main" id="{865FFF88-8928-1B4F-81DD-89FC7EB86495}"/>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7" name="Freeform: Shape 81">
              <a:extLst>
                <a:ext uri="{FF2B5EF4-FFF2-40B4-BE49-F238E27FC236}">
                  <a16:creationId xmlns:a16="http://schemas.microsoft.com/office/drawing/2014/main" id="{FDADEA6C-955D-084A-B406-3D9A2015363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pic>
        <p:nvPicPr>
          <p:cNvPr id="7" name="Picture 6" descr="A close up of a sign&#10;&#10;Description automatically generated">
            <a:extLst>
              <a:ext uri="{FF2B5EF4-FFF2-40B4-BE49-F238E27FC236}">
                <a16:creationId xmlns:a16="http://schemas.microsoft.com/office/drawing/2014/main" id="{0749A85D-110F-4723-97B9-5088EB16C4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1618" y="6282649"/>
            <a:ext cx="502842" cy="618882"/>
          </a:xfrm>
          <a:prstGeom prst="rect">
            <a:avLst/>
          </a:prstGeom>
        </p:spPr>
      </p:pic>
      <p:pic>
        <p:nvPicPr>
          <p:cNvPr id="11" name="Picture 10" descr="A close up of a logo&#10;&#10;Description automatically generated">
            <a:extLst>
              <a:ext uri="{FF2B5EF4-FFF2-40B4-BE49-F238E27FC236}">
                <a16:creationId xmlns:a16="http://schemas.microsoft.com/office/drawing/2014/main" id="{88A41593-61D5-4643-B740-8C00FA7598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8697" y="6228194"/>
            <a:ext cx="1386628" cy="551701"/>
          </a:xfrm>
          <a:prstGeom prst="rect">
            <a:avLst/>
          </a:prstGeom>
        </p:spPr>
      </p:pic>
      <p:pic>
        <p:nvPicPr>
          <p:cNvPr id="1026" name="Picture 2" descr="Image result for jfrog artifactory">
            <a:hlinkClick r:id="rId10"/>
            <a:extLst>
              <a:ext uri="{FF2B5EF4-FFF2-40B4-BE49-F238E27FC236}">
                <a16:creationId xmlns:a16="http://schemas.microsoft.com/office/drawing/2014/main" id="{F73A84BA-CCF4-4E15-BFFE-86E1D5BE758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8561" y="6311606"/>
            <a:ext cx="444030" cy="44403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5E376550-9C95-4F45-9C2C-9EBAFACA44B1}"/>
              </a:ext>
            </a:extLst>
          </p:cNvPr>
          <p:cNvPicPr>
            <a:picLocks noChangeAspect="1"/>
          </p:cNvPicPr>
          <p:nvPr/>
        </p:nvPicPr>
        <p:blipFill rotWithShape="1">
          <a:blip r:embed="rId12"/>
          <a:srcRect l="49446" t="28841" r="47212" b="66812"/>
          <a:stretch/>
        </p:blipFill>
        <p:spPr>
          <a:xfrm>
            <a:off x="2588814" y="6368863"/>
            <a:ext cx="424775" cy="299810"/>
          </a:xfrm>
          <a:prstGeom prst="rect">
            <a:avLst/>
          </a:prstGeom>
        </p:spPr>
      </p:pic>
      <p:pic>
        <p:nvPicPr>
          <p:cNvPr id="14" name="Picture 13">
            <a:extLst>
              <a:ext uri="{FF2B5EF4-FFF2-40B4-BE49-F238E27FC236}">
                <a16:creationId xmlns:a16="http://schemas.microsoft.com/office/drawing/2014/main" id="{692CC558-0D75-4DBB-8A2C-942C297BCB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74576" y="6273145"/>
            <a:ext cx="868679" cy="482117"/>
          </a:xfrm>
          <a:prstGeom prst="rect">
            <a:avLst/>
          </a:prstGeom>
        </p:spPr>
      </p:pic>
    </p:spTree>
    <p:extLst>
      <p:ext uri="{BB962C8B-B14F-4D97-AF65-F5344CB8AC3E}">
        <p14:creationId xmlns:p14="http://schemas.microsoft.com/office/powerpoint/2010/main" val="202840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2" grpId="0" animBg="1"/>
      <p:bldP spid="53" grpId="0" animBg="1"/>
      <p:bldP spid="62"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3" name="Content Placeholder 2"/>
          <p:cNvSpPr>
            <a:spLocks noGrp="1"/>
          </p:cNvSpPr>
          <p:nvPr>
            <p:ph idx="1"/>
          </p:nvPr>
        </p:nvSpPr>
        <p:spPr>
          <a:xfrm>
            <a:off x="6472794" y="921500"/>
            <a:ext cx="5089619" cy="5361796"/>
          </a:xfrm>
        </p:spPr>
        <p:txBody>
          <a:bodyPr/>
          <a:lstStyle/>
          <a:p>
            <a:pPr marL="0" indent="0">
              <a:buNone/>
            </a:pPr>
            <a:endParaRPr lang="en-GB" sz="1800" dirty="0">
              <a:solidFill>
                <a:schemeClr val="bg1"/>
              </a:solidFill>
            </a:endParaRPr>
          </a:p>
          <a:p>
            <a:pPr marL="0" indent="0">
              <a:buNone/>
            </a:pPr>
            <a:r>
              <a:rPr lang="en-GB" sz="1800" dirty="0">
                <a:solidFill>
                  <a:schemeClr val="bg1"/>
                </a:solidFill>
              </a:rPr>
              <a:t>Nelson Lopez  </a:t>
            </a:r>
          </a:p>
          <a:p>
            <a:pPr marL="0" indent="0">
              <a:buNone/>
            </a:pPr>
            <a:r>
              <a:rPr lang="en-GB" sz="1800" dirty="0">
                <a:solidFill>
                  <a:schemeClr val="bg1"/>
                </a:solidFill>
              </a:rPr>
              <a:t>IBM Z DevOps  Specialist</a:t>
            </a:r>
          </a:p>
          <a:p>
            <a:pPr marL="0" indent="0">
              <a:buNone/>
            </a:pPr>
            <a:r>
              <a:rPr lang="en-GB" sz="1800" dirty="0">
                <a:solidFill>
                  <a:schemeClr val="bg1"/>
                </a:solidFill>
              </a:rPr>
              <a:t>RTP Lab  at North Carolina </a:t>
            </a:r>
          </a:p>
          <a:p>
            <a:pPr marL="0" indent="0">
              <a:buNone/>
            </a:pPr>
            <a:endParaRPr lang="en-GB" sz="1800" dirty="0">
              <a:solidFill>
                <a:schemeClr val="bg1"/>
              </a:solidFill>
            </a:endParaRPr>
          </a:p>
          <a:p>
            <a:pPr marL="0" indent="0">
              <a:buNone/>
            </a:pPr>
            <a:r>
              <a:rPr lang="en-GB" sz="1800" dirty="0">
                <a:solidFill>
                  <a:schemeClr val="bg1"/>
                </a:solidFill>
              </a:rPr>
              <a:t>Nelson.lopez1@ibm.com</a:t>
            </a:r>
          </a:p>
          <a:p>
            <a:pPr marL="0" indent="0">
              <a:buNone/>
            </a:pPr>
            <a:r>
              <a:rPr lang="en-GB" sz="1800" dirty="0">
                <a:solidFill>
                  <a:schemeClr val="bg1"/>
                </a:solidFill>
              </a:rPr>
              <a:t> </a:t>
            </a:r>
          </a:p>
          <a:p>
            <a:pPr marL="0" indent="0">
              <a:buNone/>
            </a:pPr>
            <a:endParaRPr lang="en-GB" sz="2400" dirty="0">
              <a:solidFill>
                <a:schemeClr val="bg1"/>
              </a:solidFill>
            </a:endParaRPr>
          </a:p>
          <a:p>
            <a:pPr marL="0" indent="0">
              <a:buNone/>
            </a:pPr>
            <a:r>
              <a:rPr lang="en-GB" sz="2800" b="1" dirty="0">
                <a:solidFill>
                  <a:schemeClr val="bg1"/>
                </a:solidFill>
              </a:rPr>
              <a:t>Please complete the Session</a:t>
            </a:r>
          </a:p>
          <a:p>
            <a:pPr marL="0" indent="0">
              <a:buNone/>
            </a:pPr>
            <a:r>
              <a:rPr lang="en-GB" sz="2800" b="1" dirty="0">
                <a:solidFill>
                  <a:schemeClr val="bg1"/>
                </a:solidFill>
              </a:rPr>
              <a:t>Evaluation! </a:t>
            </a:r>
          </a:p>
        </p:txBody>
      </p:sp>
      <p:pic>
        <p:nvPicPr>
          <p:cNvPr id="7" name="Picture 6">
            <a:extLst>
              <a:ext uri="{FF2B5EF4-FFF2-40B4-BE49-F238E27FC236}">
                <a16:creationId xmlns:a16="http://schemas.microsoft.com/office/drawing/2014/main" id="{88BC27CE-C58C-6247-835D-663522BDEE74}"/>
              </a:ext>
            </a:extLst>
          </p:cNvPr>
          <p:cNvPicPr>
            <a:picLocks noChangeAspect="1"/>
          </p:cNvPicPr>
          <p:nvPr/>
        </p:nvPicPr>
        <p:blipFill>
          <a:blip r:embed="rId3"/>
          <a:stretch>
            <a:fillRect/>
          </a:stretch>
        </p:blipFill>
        <p:spPr>
          <a:xfrm rot="20886281">
            <a:off x="1458679" y="517370"/>
            <a:ext cx="3564783" cy="5725806"/>
          </a:xfrm>
          <a:prstGeom prst="rect">
            <a:avLst/>
          </a:prstGeom>
        </p:spPr>
      </p:pic>
      <p:sp>
        <p:nvSpPr>
          <p:cNvPr id="4" name="Footer Placeholder 3">
            <a:extLst>
              <a:ext uri="{FF2B5EF4-FFF2-40B4-BE49-F238E27FC236}">
                <a16:creationId xmlns:a16="http://schemas.microsoft.com/office/drawing/2014/main" id="{DC93A557-E15A-4A07-8E2C-235F8A0BD89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5269E619-228B-4B50-96F7-F126CDBCA8B1}"/>
              </a:ext>
            </a:extLst>
          </p:cNvPr>
          <p:cNvSpPr>
            <a:spLocks noGrp="1"/>
          </p:cNvSpPr>
          <p:nvPr>
            <p:ph type="sldNum" sz="quarter" idx="11"/>
          </p:nvPr>
        </p:nvSpPr>
        <p:spPr/>
        <p:txBody>
          <a:bodyPr/>
          <a:lstStyle/>
          <a:p>
            <a:pPr>
              <a:defRPr/>
            </a:pPr>
            <a:fld id="{49E8191D-B835-45D5-91BE-8CAFF430D317}" type="slidenum">
              <a:rPr lang="en-US" smtClean="0"/>
              <a:pPr>
                <a:defRPr/>
              </a:pPr>
              <a:t>40</a:t>
            </a:fld>
            <a:endParaRPr lang="en-US" dirty="0"/>
          </a:p>
        </p:txBody>
      </p:sp>
    </p:spTree>
    <p:extLst>
      <p:ext uri="{BB962C8B-B14F-4D97-AF65-F5344CB8AC3E}">
        <p14:creationId xmlns:p14="http://schemas.microsoft.com/office/powerpoint/2010/main" val="36302985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EB53-3DA9-3A4E-AD3D-AFEF67052F43}"/>
              </a:ext>
            </a:extLst>
          </p:cNvPr>
          <p:cNvSpPr>
            <a:spLocks noGrp="1"/>
          </p:cNvSpPr>
          <p:nvPr>
            <p:ph type="title"/>
          </p:nvPr>
        </p:nvSpPr>
        <p:spPr/>
        <p:txBody>
          <a:bodyPr/>
          <a:lstStyle/>
          <a:p>
            <a:r>
              <a:rPr lang="en-US" dirty="0"/>
              <a:t>Notices and disclaimers</a:t>
            </a:r>
          </a:p>
        </p:txBody>
      </p:sp>
      <p:sp>
        <p:nvSpPr>
          <p:cNvPr id="5" name="Content Placeholder 4">
            <a:extLst>
              <a:ext uri="{FF2B5EF4-FFF2-40B4-BE49-F238E27FC236}">
                <a16:creationId xmlns:a16="http://schemas.microsoft.com/office/drawing/2014/main" id="{AF3E9AB7-3A6C-524E-888C-43D0319E79F1}"/>
              </a:ext>
            </a:extLst>
          </p:cNvPr>
          <p:cNvSpPr txBox="1">
            <a:spLocks/>
          </p:cNvSpPr>
          <p:nvPr/>
        </p:nvSpPr>
        <p:spPr>
          <a:xfrm>
            <a:off x="443803" y="1103526"/>
            <a:ext cx="4892127" cy="3687607"/>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a:buClr>
                <a:schemeClr val="tx2"/>
              </a:buClr>
              <a:buFont typeface="Lucida Grande"/>
              <a:buChar char="—"/>
            </a:pPr>
            <a:r>
              <a:rPr lang="en-US" sz="1200" dirty="0">
                <a:solidFill>
                  <a:schemeClr val="bg1"/>
                </a:solidFill>
                <a:latin typeface="IBM Plex Sans"/>
                <a:cs typeface="IBM Plex Sans"/>
              </a:rPr>
              <a:t>© 2019 International Business Machines Corporation.  No part of this document may be reproduced or transmitted in any form without written permission from IBM.</a:t>
            </a:r>
          </a:p>
          <a:p>
            <a:pPr>
              <a:buClr>
                <a:schemeClr val="tx2"/>
              </a:buClr>
              <a:buFont typeface="Lucida Grande"/>
              <a:buChar char="—"/>
            </a:pPr>
            <a:r>
              <a:rPr lang="en-US" sz="1200" b="1" dirty="0">
                <a:solidFill>
                  <a:schemeClr val="bg1"/>
                </a:solidFill>
                <a:latin typeface="IBM Plex Sans"/>
                <a:cs typeface="IBM Plex Sans"/>
              </a:rPr>
              <a:t>U.S. Government Users Restricted Rights — use, duplication or disclosure restricted by GSA ADP Schedule Contract with IBM.</a:t>
            </a:r>
            <a:endParaRPr lang="en-US" sz="1200" dirty="0">
              <a:solidFill>
                <a:schemeClr val="bg1"/>
              </a:solidFill>
              <a:latin typeface="IBM Plex Sans"/>
              <a:cs typeface="IBM Plex Sans"/>
            </a:endParaRPr>
          </a:p>
          <a:p>
            <a:pPr>
              <a:buClr>
                <a:schemeClr val="tx2"/>
              </a:buClr>
              <a:buFont typeface="Lucida Grande"/>
              <a:buChar char="—"/>
            </a:pPr>
            <a:r>
              <a:rPr lang="en-US" sz="1200" dirty="0">
                <a:solidFill>
                  <a:schemeClr val="bg1"/>
                </a:solidFill>
                <a:latin typeface="IBM Plex Sans"/>
                <a:cs typeface="IBM Plex Sans"/>
              </a:rPr>
              <a:t>Information in these presentations (including information relating to products that have not yet been announced by IBM) has been reviewed for accuracy as of the date of initial publication and could include unintentional technical or typographical errors. IBM shall have no responsibility to update this information. </a:t>
            </a:r>
            <a:r>
              <a:rPr lang="en-US" sz="1200" b="1" dirty="0">
                <a:solidFill>
                  <a:schemeClr val="bg1"/>
                </a:solidFill>
                <a:latin typeface="IBM Plex Sans"/>
                <a:cs typeface="IBM Plex Sans"/>
              </a:rPr>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r>
              <a:rPr lang="en-US" sz="1200" dirty="0">
                <a:solidFill>
                  <a:schemeClr val="bg1"/>
                </a:solidFill>
                <a:latin typeface="IBM Plex Sans"/>
                <a:cs typeface="IBM Plex Sans"/>
              </a:rPr>
              <a:t>IBM products and services are warranted per the terms and conditions of the agreements under which they are provided.</a:t>
            </a:r>
          </a:p>
          <a:p>
            <a:pPr>
              <a:buClr>
                <a:schemeClr val="tx2"/>
              </a:buClr>
              <a:buFont typeface="Lucida Grande"/>
              <a:buChar char="—"/>
            </a:pPr>
            <a:r>
              <a:rPr lang="en-US" sz="1200" dirty="0">
                <a:solidFill>
                  <a:schemeClr val="bg1"/>
                </a:solidFill>
                <a:latin typeface="IBM Plex Sans"/>
                <a:cs typeface="IBM Plex Sans"/>
              </a:rPr>
              <a:t>IBM products are manufactured from new parts or new and used parts. </a:t>
            </a:r>
            <a:br>
              <a:rPr lang="en-US" sz="1200" dirty="0">
                <a:solidFill>
                  <a:schemeClr val="bg1"/>
                </a:solidFill>
                <a:latin typeface="IBM Plex Sans"/>
                <a:cs typeface="IBM Plex Sans"/>
              </a:rPr>
            </a:br>
            <a:r>
              <a:rPr lang="en-US" sz="1200" dirty="0">
                <a:solidFill>
                  <a:schemeClr val="bg1"/>
                </a:solidFill>
                <a:latin typeface="IBM Plex Sans"/>
                <a:cs typeface="IBM Plex Sans"/>
              </a:rPr>
              <a:t>In some cases, a product may not be new and may have been previously installed. Regardless, our warranty terms apply.”</a:t>
            </a:r>
          </a:p>
          <a:p>
            <a:pPr>
              <a:buClr>
                <a:schemeClr val="tx2"/>
              </a:buClr>
              <a:buFont typeface="Lucida Grande"/>
              <a:buChar char="—"/>
            </a:pPr>
            <a:r>
              <a:rPr lang="en-US" sz="1200" b="1" dirty="0">
                <a:solidFill>
                  <a:schemeClr val="bg1"/>
                </a:solidFill>
                <a:latin typeface="IBM Plex Sans"/>
                <a:cs typeface="IBM Plex Sans"/>
              </a:rPr>
              <a:t>Any statements regarding IBM's future direction, intent or product plans are subject to change or withdrawal without notice.</a:t>
            </a:r>
            <a:endParaRPr lang="en-US" sz="1200" dirty="0">
              <a:solidFill>
                <a:schemeClr val="bg1"/>
              </a:solidFill>
              <a:latin typeface="IBM Plex Sans"/>
              <a:cs typeface="IBM Plex Sans"/>
            </a:endParaRPr>
          </a:p>
          <a:p>
            <a:pPr>
              <a:buClr>
                <a:schemeClr val="tx2"/>
              </a:buClr>
              <a:buFont typeface="Lucida Grande"/>
              <a:buChar char="—"/>
            </a:pPr>
            <a:endParaRPr lang="en-US" sz="1200" dirty="0">
              <a:solidFill>
                <a:schemeClr val="bg1"/>
              </a:solidFill>
              <a:latin typeface="IBM Plex Sans"/>
              <a:cs typeface="IBM Plex Sans"/>
            </a:endParaRPr>
          </a:p>
        </p:txBody>
      </p:sp>
      <p:sp>
        <p:nvSpPr>
          <p:cNvPr id="6" name="Content Placeholder 5">
            <a:extLst>
              <a:ext uri="{FF2B5EF4-FFF2-40B4-BE49-F238E27FC236}">
                <a16:creationId xmlns:a16="http://schemas.microsoft.com/office/drawing/2014/main" id="{1C8ED0EF-4122-F14B-8973-4B1B3ABA15B3}"/>
              </a:ext>
            </a:extLst>
          </p:cNvPr>
          <p:cNvSpPr txBox="1">
            <a:spLocks/>
          </p:cNvSpPr>
          <p:nvPr/>
        </p:nvSpPr>
        <p:spPr>
          <a:xfrm>
            <a:off x="5669395" y="1103526"/>
            <a:ext cx="5044063" cy="3566477"/>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a:buClr>
                <a:schemeClr val="tx2"/>
              </a:buClr>
              <a:buFont typeface="Lucida Grande"/>
              <a:buChar char="—"/>
            </a:pPr>
            <a:r>
              <a:rPr lang="en-US" sz="1200" dirty="0">
                <a:solidFill>
                  <a:schemeClr val="bg1"/>
                </a:solidFill>
                <a:latin typeface="IBM Plex Sans"/>
                <a:cs typeface="IBM Plex Sans"/>
              </a:rPr>
              <a:t>Performance  data contained herein was generally obtained in a controlled, isolated environments. Customer examples are presented as illustrations of how those</a:t>
            </a:r>
          </a:p>
          <a:p>
            <a:pPr>
              <a:buClr>
                <a:schemeClr val="tx2"/>
              </a:buClr>
              <a:buFont typeface="Lucida Grande"/>
              <a:buChar char="—"/>
            </a:pPr>
            <a:r>
              <a:rPr lang="en-US" sz="1200" dirty="0">
                <a:solidFill>
                  <a:schemeClr val="bg1"/>
                </a:solidFill>
                <a:latin typeface="IBM Plex Sans"/>
                <a:cs typeface="IBM Plex Sans"/>
              </a:rPr>
              <a:t>customers have used IBM products and the results they may have achieved. Actual performance, cost, savings or other results in other operating environments may vary. </a:t>
            </a:r>
          </a:p>
          <a:p>
            <a:pPr>
              <a:buClr>
                <a:schemeClr val="tx2"/>
              </a:buClr>
              <a:buFont typeface="Lucida Grande"/>
              <a:buChar char="—"/>
            </a:pPr>
            <a:r>
              <a:rPr lang="en-US" sz="1200" dirty="0">
                <a:solidFill>
                  <a:schemeClr val="bg1"/>
                </a:solidFill>
                <a:latin typeface="IBM Plex Sans"/>
                <a:cs typeface="IBM Plex Sans"/>
              </a:rPr>
              <a:t>References in this document to IBM products, programs, or services does not imply that IBM intends to make such products, programs or services available in all countries in which IBM operates or does business. </a:t>
            </a:r>
          </a:p>
          <a:p>
            <a:pPr>
              <a:buClr>
                <a:schemeClr val="tx2"/>
              </a:buClr>
              <a:buFont typeface="Lucida Grande"/>
              <a:buChar char="—"/>
            </a:pPr>
            <a:r>
              <a:rPr lang="en-US" sz="1200" dirty="0">
                <a:solidFill>
                  <a:schemeClr val="bg1"/>
                </a:solidFill>
                <a:latin typeface="IBM Plex Sans"/>
                <a:cs typeface="IBM Plex Sans"/>
              </a:rPr>
              <a:t>Workshops, sessions and associated materials may have been prepared by independent session speakers, and do not necessarily reflect the views of IBM. All materials and discussions are provided for informational purposes only, and are neither intended to, nor shall constitute legal or other guidance or advice to any individual participant or their specific situation.</a:t>
            </a:r>
          </a:p>
          <a:p>
            <a:pPr>
              <a:buClr>
                <a:schemeClr val="tx2"/>
              </a:buClr>
              <a:buFont typeface="Lucida Grande"/>
              <a:buChar char="—"/>
            </a:pPr>
            <a:r>
              <a:rPr lang="en-US" sz="1200" dirty="0">
                <a:solidFill>
                  <a:schemeClr val="bg1"/>
                </a:solidFill>
                <a:latin typeface="IBM Plex Sans"/>
                <a:cs typeface="IBM Plex Sans"/>
              </a:rPr>
              <a:t>It is the customer’s responsibility to insure its own compliance with legal requirements and to obtain advice of competent legal counsel as to the identification and interpretation of any relevant laws and regulatory requirements that may affect the customer’s business and any actions the customer may need to take to comply with such laws. IBM does not provide legal advice or represent or warrant that its services or products will ensure that the customer follows any law.</a:t>
            </a:r>
          </a:p>
        </p:txBody>
      </p:sp>
      <p:sp>
        <p:nvSpPr>
          <p:cNvPr id="3" name="Footer Placeholder 2">
            <a:extLst>
              <a:ext uri="{FF2B5EF4-FFF2-40B4-BE49-F238E27FC236}">
                <a16:creationId xmlns:a16="http://schemas.microsoft.com/office/drawing/2014/main" id="{75DFCF47-F1C0-49E7-9B6B-96C85F3F035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4" name="Slide Number Placeholder 3">
            <a:extLst>
              <a:ext uri="{FF2B5EF4-FFF2-40B4-BE49-F238E27FC236}">
                <a16:creationId xmlns:a16="http://schemas.microsoft.com/office/drawing/2014/main" id="{84EEFBCF-C5B3-4C1E-A8CC-D3F4F4DD1547}"/>
              </a:ext>
            </a:extLst>
          </p:cNvPr>
          <p:cNvSpPr>
            <a:spLocks noGrp="1"/>
          </p:cNvSpPr>
          <p:nvPr>
            <p:ph type="sldNum" sz="quarter" idx="11"/>
          </p:nvPr>
        </p:nvSpPr>
        <p:spPr/>
        <p:txBody>
          <a:bodyPr/>
          <a:lstStyle/>
          <a:p>
            <a:pPr>
              <a:defRPr/>
            </a:pPr>
            <a:fld id="{49E8191D-B835-45D5-91BE-8CAFF430D317}" type="slidenum">
              <a:rPr lang="en-US" smtClean="0"/>
              <a:pPr>
                <a:defRPr/>
              </a:pPr>
              <a:t>41</a:t>
            </a:fld>
            <a:endParaRPr lang="en-US" dirty="0"/>
          </a:p>
        </p:txBody>
      </p:sp>
    </p:spTree>
    <p:extLst>
      <p:ext uri="{BB962C8B-B14F-4D97-AF65-F5344CB8AC3E}">
        <p14:creationId xmlns:p14="http://schemas.microsoft.com/office/powerpoint/2010/main" val="1067738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6EB53-3DA9-3A4E-AD3D-AFEF67052F43}"/>
              </a:ext>
            </a:extLst>
          </p:cNvPr>
          <p:cNvSpPr>
            <a:spLocks noGrp="1"/>
          </p:cNvSpPr>
          <p:nvPr>
            <p:ph type="title"/>
          </p:nvPr>
        </p:nvSpPr>
        <p:spPr/>
        <p:txBody>
          <a:bodyPr/>
          <a:lstStyle/>
          <a:p>
            <a:r>
              <a:rPr lang="en-US" dirty="0">
                <a:solidFill>
                  <a:schemeClr val="bg1"/>
                </a:solidFill>
              </a:rPr>
              <a:t>Notices and disclaimers continued</a:t>
            </a:r>
          </a:p>
        </p:txBody>
      </p:sp>
      <p:sp>
        <p:nvSpPr>
          <p:cNvPr id="7" name="Content Placeholder 4">
            <a:extLst>
              <a:ext uri="{FF2B5EF4-FFF2-40B4-BE49-F238E27FC236}">
                <a16:creationId xmlns:a16="http://schemas.microsoft.com/office/drawing/2014/main" id="{CF91D07A-7263-244B-9E3F-9A2CC5DF49D3}"/>
              </a:ext>
            </a:extLst>
          </p:cNvPr>
          <p:cNvSpPr txBox="1">
            <a:spLocks/>
          </p:cNvSpPr>
          <p:nvPr/>
        </p:nvSpPr>
        <p:spPr>
          <a:xfrm>
            <a:off x="258607" y="1145993"/>
            <a:ext cx="5656056" cy="3687607"/>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a:buClr>
                <a:schemeClr val="tx2"/>
              </a:buClr>
              <a:buFont typeface="Lucida Grande"/>
              <a:buChar char="—"/>
            </a:pPr>
            <a:r>
              <a:rPr lang="en-US" sz="1200" dirty="0">
                <a:solidFill>
                  <a:schemeClr val="bg1"/>
                </a:solidFill>
                <a:latin typeface="IBM Plex Sans"/>
                <a:cs typeface="IBM Plex Sans"/>
              </a:rPr>
              <a:t>Information concerning non-IBM products was obtained from the suppliers of those products, their published announcements or other publicly available sources. IBM has not tested those products about this publication and cannot confirm the accuracy of performance, compatibility or any other claims related to non-IBM products. Questions on the capabilities of non-IBM products should be addressed to the suppliers of those products. IBM does not warrant the quality of any third-party products, or the ability of any such third-party products to interoperate with IBM’s products. </a:t>
            </a:r>
            <a:r>
              <a:rPr lang="en-US" sz="1200" b="1" dirty="0">
                <a:solidFill>
                  <a:schemeClr val="bg1"/>
                </a:solidFill>
                <a:latin typeface="IBM Plex Sans"/>
                <a:cs typeface="IBM Plex Sans"/>
              </a:rPr>
              <a:t>IBM expressly disclaims all warranties, expressed or implied, including but not limited to, the implied warranties of merchantability and fitness for a purpose.</a:t>
            </a:r>
            <a:endParaRPr lang="en-US" sz="1200" dirty="0">
              <a:solidFill>
                <a:schemeClr val="bg1"/>
              </a:solidFill>
              <a:latin typeface="IBM Plex Sans"/>
              <a:cs typeface="IBM Plex Sans"/>
            </a:endParaRPr>
          </a:p>
          <a:p>
            <a:pPr>
              <a:buClr>
                <a:schemeClr val="tx2"/>
              </a:buClr>
              <a:buFont typeface="Lucida Grande"/>
              <a:buChar char="—"/>
            </a:pPr>
            <a:r>
              <a:rPr lang="en-US" sz="1200" dirty="0">
                <a:solidFill>
                  <a:schemeClr val="bg1"/>
                </a:solidFill>
                <a:latin typeface="IBM Plex Sans"/>
                <a:cs typeface="IBM Plex Sans"/>
              </a:rPr>
              <a:t>The provision of the information contained herein is not intended to, and does not, grant any right or license under any IBM patents, copyrights, trademarks or other intellectual property right.</a:t>
            </a:r>
          </a:p>
        </p:txBody>
      </p:sp>
      <p:sp>
        <p:nvSpPr>
          <p:cNvPr id="8" name="Content Placeholder 5">
            <a:extLst>
              <a:ext uri="{FF2B5EF4-FFF2-40B4-BE49-F238E27FC236}">
                <a16:creationId xmlns:a16="http://schemas.microsoft.com/office/drawing/2014/main" id="{E67BACBC-E04A-2941-AB1C-DCFE5C5192B4}"/>
              </a:ext>
            </a:extLst>
          </p:cNvPr>
          <p:cNvSpPr txBox="1">
            <a:spLocks/>
          </p:cNvSpPr>
          <p:nvPr/>
        </p:nvSpPr>
        <p:spPr>
          <a:xfrm>
            <a:off x="6224288" y="1145993"/>
            <a:ext cx="4690641" cy="3566477"/>
          </a:xfrm>
          <a:prstGeom prst="rect">
            <a:avLst/>
          </a:prstGeom>
        </p:spPr>
        <p:txBody>
          <a:bodyPr/>
          <a:lstStyle>
            <a:lvl1pPr marL="228669" indent="-228669" algn="l" defTabSz="897207" rtl="0" eaLnBrk="1" fontAlgn="base" hangingPunct="1">
              <a:lnSpc>
                <a:spcPct val="100000"/>
              </a:lnSpc>
              <a:spcBef>
                <a:spcPts val="900"/>
              </a:spcBef>
              <a:spcAft>
                <a:spcPts val="0"/>
              </a:spcAft>
              <a:buClr>
                <a:srgbClr val="00649D"/>
              </a:buClr>
              <a:buSzPct val="100000"/>
              <a:buFont typeface="Arial" panose="020B0604020202020204" pitchFamily="34" charset="0"/>
              <a:buChar char="•"/>
              <a:defRPr sz="2001" kern="1200">
                <a:solidFill>
                  <a:schemeClr val="tx1"/>
                </a:solidFill>
                <a:latin typeface="Arial" panose="020B0604020202020204" pitchFamily="34" charset="0"/>
                <a:ea typeface="+mn-ea"/>
                <a:cs typeface="Arial" panose="020B0604020202020204" pitchFamily="34" charset="0"/>
              </a:defRPr>
            </a:lvl1pPr>
            <a:lvl2pPr marL="457337" indent="-228669" algn="l" defTabSz="897207" rtl="0" eaLnBrk="1" fontAlgn="base" hangingPunct="1">
              <a:lnSpc>
                <a:spcPct val="100000"/>
              </a:lnSpc>
              <a:spcBef>
                <a:spcPts val="300"/>
              </a:spcBef>
              <a:spcAft>
                <a:spcPts val="0"/>
              </a:spcAft>
              <a:buClr>
                <a:srgbClr val="00649D"/>
              </a:buClr>
              <a:buSzPct val="80000"/>
              <a:buFont typeface="Wingdings" panose="05000000000000000000" pitchFamily="2" charset="2"/>
              <a:buChar char="§"/>
              <a:defRPr sz="1801" b="0" i="0" u="none" kern="1200">
                <a:solidFill>
                  <a:schemeClr val="tx1"/>
                </a:solidFill>
                <a:latin typeface="Arial" panose="020B0604020202020204" pitchFamily="34" charset="0"/>
                <a:ea typeface="+mn-ea"/>
                <a:cs typeface="Arial" panose="020B0604020202020204" pitchFamily="34" charset="0"/>
              </a:defRPr>
            </a:lvl2pPr>
            <a:lvl3pPr marL="686006" indent="-228669" algn="l" defTabSz="897207" rtl="0" eaLnBrk="1" fontAlgn="base" hangingPunct="1">
              <a:lnSpc>
                <a:spcPct val="100000"/>
              </a:lnSpc>
              <a:spcBef>
                <a:spcPts val="200"/>
              </a:spcBef>
              <a:spcAft>
                <a:spcPts val="0"/>
              </a:spcAft>
              <a:buClr>
                <a:srgbClr val="00649D"/>
              </a:buClr>
              <a:buSzPct val="8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a:buClr>
                <a:schemeClr val="tx2"/>
              </a:buClr>
              <a:buFont typeface="Lucida Grande"/>
              <a:buChar char="—"/>
            </a:pPr>
            <a:r>
              <a:rPr lang="en-US" sz="1200" dirty="0">
                <a:solidFill>
                  <a:schemeClr val="bg1"/>
                </a:solidFill>
                <a:latin typeface="IBM Plex Sans"/>
                <a:cs typeface="IBM Plex Sans"/>
              </a:rPr>
              <a:t>IBM, the IBM logo, </a:t>
            </a:r>
            <a:r>
              <a:rPr lang="en-US" sz="1200" dirty="0" err="1">
                <a:solidFill>
                  <a:schemeClr val="bg1"/>
                </a:solidFill>
                <a:latin typeface="IBM Plex Sans"/>
                <a:cs typeface="IBM Plex Sans"/>
              </a:rPr>
              <a:t>ibm.com</a:t>
            </a:r>
            <a:r>
              <a:rPr lang="en-US" sz="1200" dirty="0">
                <a:solidFill>
                  <a:schemeClr val="bg1"/>
                </a:solidFill>
                <a:latin typeface="IBM Plex Sans"/>
                <a:cs typeface="IBM Plex Sans"/>
              </a:rPr>
              <a:t> and [names of other referenced IBM products and services used in the presentation] are trademarks of International Business Machines Corporation, registered in many jurisdictions worldwide. Other product and service names might be trademarks of IBM or other companies. A current list of IBM trademarks is available on the Web at "Copyright and trademark information" at</a:t>
            </a:r>
            <a:r>
              <a:rPr lang="en-US" sz="1200" u="sng" dirty="0">
                <a:solidFill>
                  <a:schemeClr val="bg1"/>
                </a:solidFill>
                <a:latin typeface="IBM Plex Sans"/>
                <a:cs typeface="IBM Plex Sans"/>
              </a:rPr>
              <a:t>: </a:t>
            </a:r>
            <a:r>
              <a:rPr lang="en-US" sz="1200" u="sng" dirty="0">
                <a:solidFill>
                  <a:schemeClr val="bg1"/>
                </a:solidFill>
                <a:latin typeface="IBM Plex Sans"/>
                <a:cs typeface="IBM Plex Sans"/>
                <a:hlinkClick r:id="rId2">
                  <a:extLst>
                    <a:ext uri="{A12FA001-AC4F-418D-AE19-62706E023703}">
                      <ahyp:hlinkClr xmlns:ahyp="http://schemas.microsoft.com/office/drawing/2018/hyperlinkcolor" val="tx"/>
                    </a:ext>
                  </a:extLst>
                </a:hlinkClick>
              </a:rPr>
              <a:t>www.ibm.com/legal/copytrade.shtml</a:t>
            </a:r>
            <a:endParaRPr lang="en-US" sz="1200" dirty="0">
              <a:solidFill>
                <a:schemeClr val="bg1"/>
              </a:solidFill>
              <a:latin typeface="IBM Plex Sans"/>
              <a:cs typeface="IBM Plex Sans"/>
            </a:endParaRPr>
          </a:p>
        </p:txBody>
      </p:sp>
      <p:sp>
        <p:nvSpPr>
          <p:cNvPr id="3" name="Footer Placeholder 2">
            <a:extLst>
              <a:ext uri="{FF2B5EF4-FFF2-40B4-BE49-F238E27FC236}">
                <a16:creationId xmlns:a16="http://schemas.microsoft.com/office/drawing/2014/main" id="{630D27C4-6E31-4A22-99EE-DC42D5C1A72F}"/>
              </a:ext>
            </a:extLst>
          </p:cNvPr>
          <p:cNvSpPr>
            <a:spLocks noGrp="1"/>
          </p:cNvSpPr>
          <p:nvPr>
            <p:ph type="ftr" sz="quarter" idx="10"/>
          </p:nvPr>
        </p:nvSpPr>
        <p:spPr/>
        <p:txBody>
          <a:bodyPr/>
          <a:lstStyle/>
          <a:p>
            <a:pPr>
              <a:defRPr/>
            </a:pPr>
            <a:r>
              <a:rPr lang="en-US">
                <a:solidFill>
                  <a:schemeClr val="bg1"/>
                </a:solidFill>
              </a:rPr>
              <a:t>IBM Systems Technical University  © Copyright IBM Corporation 2019</a:t>
            </a:r>
            <a:endParaRPr lang="en-US" dirty="0">
              <a:solidFill>
                <a:schemeClr val="bg1"/>
              </a:solidFill>
            </a:endParaRPr>
          </a:p>
        </p:txBody>
      </p:sp>
      <p:sp>
        <p:nvSpPr>
          <p:cNvPr id="4" name="Slide Number Placeholder 3">
            <a:extLst>
              <a:ext uri="{FF2B5EF4-FFF2-40B4-BE49-F238E27FC236}">
                <a16:creationId xmlns:a16="http://schemas.microsoft.com/office/drawing/2014/main" id="{AEBB9795-0902-486D-898A-3906653E1DA7}"/>
              </a:ext>
            </a:extLst>
          </p:cNvPr>
          <p:cNvSpPr>
            <a:spLocks noGrp="1"/>
          </p:cNvSpPr>
          <p:nvPr>
            <p:ph type="sldNum" sz="quarter" idx="11"/>
          </p:nvPr>
        </p:nvSpPr>
        <p:spPr/>
        <p:txBody>
          <a:bodyPr/>
          <a:lstStyle/>
          <a:p>
            <a:pPr>
              <a:defRPr/>
            </a:pPr>
            <a:fld id="{49E8191D-B835-45D5-91BE-8CAFF430D317}" type="slidenum">
              <a:rPr lang="en-US" smtClean="0">
                <a:solidFill>
                  <a:schemeClr val="bg1"/>
                </a:solidFill>
              </a:rPr>
              <a:pPr>
                <a:defRPr/>
              </a:pPr>
              <a:t>42</a:t>
            </a:fld>
            <a:endParaRPr lang="en-US" dirty="0">
              <a:solidFill>
                <a:schemeClr val="bg1"/>
              </a:solidFill>
            </a:endParaRPr>
          </a:p>
        </p:txBody>
      </p:sp>
    </p:spTree>
    <p:extLst>
      <p:ext uri="{BB962C8B-B14F-4D97-AF65-F5344CB8AC3E}">
        <p14:creationId xmlns:p14="http://schemas.microsoft.com/office/powerpoint/2010/main" val="3374604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1" y="1"/>
            <a:ext cx="12192001" cy="6857999"/>
          </a:xfrm>
          <a:prstGeom prst="rect">
            <a:avLst/>
          </a:prstGeom>
        </p:spPr>
      </p:pic>
      <p:sp>
        <p:nvSpPr>
          <p:cNvPr id="2" name="Rectangle 1">
            <a:extLst>
              <a:ext uri="{FF2B5EF4-FFF2-40B4-BE49-F238E27FC236}">
                <a16:creationId xmlns:a16="http://schemas.microsoft.com/office/drawing/2014/main" id="{242205BA-0CE6-4015-823D-E6EF531E87D0}"/>
              </a:ext>
            </a:extLst>
          </p:cNvPr>
          <p:cNvSpPr/>
          <p:nvPr/>
        </p:nvSpPr>
        <p:spPr bwMode="auto">
          <a:xfrm>
            <a:off x="2978150" y="187325"/>
            <a:ext cx="4375150"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6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838200" y="365125"/>
            <a:ext cx="10515600" cy="1325563"/>
          </a:xfrm>
        </p:spPr>
        <p:txBody>
          <a:bodyPr/>
          <a:lstStyle/>
          <a:p>
            <a:endParaRPr lang="en-US"/>
          </a:p>
        </p:txBody>
      </p:sp>
      <p:pic>
        <p:nvPicPr>
          <p:cNvPr id="6" name="Content Placeholder 5">
            <a:extLst>
              <a:ext uri="{FF2B5EF4-FFF2-40B4-BE49-F238E27FC236}">
                <a16:creationId xmlns:a16="http://schemas.microsoft.com/office/drawing/2014/main" id="{A67AF54E-0475-4E7A-A26A-606FD7D5E0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984787"/>
            <a:ext cx="3048000" cy="2033016"/>
          </a:xfrm>
        </p:spPr>
      </p:pic>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7576" r="7803" b="22963"/>
          <a:stretch/>
        </p:blipFill>
        <p:spPr>
          <a:xfrm>
            <a:off x="0" y="1"/>
            <a:ext cx="12192840" cy="6096000"/>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2936C2D4-2053-4417-B4F4-9433F04612E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23675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2FD28-63B0-45CD-B9C0-109C0DA64AC1}"/>
              </a:ext>
            </a:extLst>
          </p:cNvPr>
          <p:cNvPicPr>
            <a:picLocks noChangeAspect="1"/>
          </p:cNvPicPr>
          <p:nvPr/>
        </p:nvPicPr>
        <p:blipFill rotWithShape="1">
          <a:blip r:embed="rId3"/>
          <a:srcRect l="7500" r="7578" b="23056"/>
          <a:stretch/>
        </p:blipFill>
        <p:spPr>
          <a:xfrm>
            <a:off x="1" y="1"/>
            <a:ext cx="12191999" cy="6096000"/>
          </a:xfrm>
          <a:prstGeom prst="rect">
            <a:avLst/>
          </a:prstGeom>
        </p:spPr>
      </p:pic>
      <p:sp>
        <p:nvSpPr>
          <p:cNvPr id="2" name="Rectangle 1">
            <a:extLst>
              <a:ext uri="{FF2B5EF4-FFF2-40B4-BE49-F238E27FC236}">
                <a16:creationId xmlns:a16="http://schemas.microsoft.com/office/drawing/2014/main" id="{8E0A7120-5C25-4AA1-921D-A1F25D5BB978}"/>
              </a:ext>
            </a:extLst>
          </p:cNvPr>
          <p:cNvSpPr/>
          <p:nvPr/>
        </p:nvSpPr>
        <p:spPr>
          <a:xfrm>
            <a:off x="421640" y="1236136"/>
            <a:ext cx="11567161" cy="472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Font typeface="Arial" panose="020B0604020202020204" pitchFamily="34" charset="0"/>
              <a:buChar char="•"/>
            </a:pPr>
            <a:r>
              <a:rPr lang="en-US" sz="3733" dirty="0">
                <a:solidFill>
                  <a:schemeClr val="bg1"/>
                </a:solidFill>
                <a:latin typeface="inherit"/>
              </a:rPr>
              <a:t> Git manages code projects in </a:t>
            </a:r>
            <a:r>
              <a:rPr lang="en-US" sz="3733" b="1" i="1" u="sng" dirty="0">
                <a:solidFill>
                  <a:schemeClr val="bg1"/>
                </a:solidFill>
                <a:latin typeface="inherit"/>
              </a:rPr>
              <a:t>repositories</a:t>
            </a:r>
          </a:p>
          <a:p>
            <a:pPr>
              <a:lnSpc>
                <a:spcPct val="150000"/>
              </a:lnSpc>
              <a:buFont typeface="Arial" panose="020B0604020202020204" pitchFamily="34" charset="0"/>
              <a:buChar char="•"/>
            </a:pPr>
            <a:r>
              <a:rPr lang="en-US" sz="3733" dirty="0">
                <a:solidFill>
                  <a:schemeClr val="bg1"/>
                </a:solidFill>
                <a:latin typeface="inherit"/>
              </a:rPr>
              <a:t> Developers </a:t>
            </a:r>
            <a:r>
              <a:rPr lang="en-US" sz="3733" b="1" i="1" u="sng" dirty="0">
                <a:solidFill>
                  <a:schemeClr val="bg1"/>
                </a:solidFill>
                <a:latin typeface="inherit"/>
              </a:rPr>
              <a:t>clone</a:t>
            </a:r>
            <a:r>
              <a:rPr lang="en-US" sz="3733" dirty="0">
                <a:solidFill>
                  <a:schemeClr val="bg1"/>
                </a:solidFill>
                <a:latin typeface="inherit"/>
              </a:rPr>
              <a:t> repo(s) to their local PC to work </a:t>
            </a:r>
          </a:p>
          <a:p>
            <a:pPr>
              <a:lnSpc>
                <a:spcPct val="150000"/>
              </a:lnSpc>
              <a:buFont typeface="Arial" panose="020B0604020202020204" pitchFamily="34" charset="0"/>
              <a:buChar char="•"/>
            </a:pPr>
            <a:r>
              <a:rPr lang="en-US" sz="3733" dirty="0">
                <a:solidFill>
                  <a:schemeClr val="bg1"/>
                </a:solidFill>
                <a:latin typeface="inherit"/>
              </a:rPr>
              <a:t> Git preserves/versions the state of a repo using </a:t>
            </a:r>
            <a:r>
              <a:rPr lang="en-US" sz="3733" b="1" u="sng" dirty="0">
                <a:solidFill>
                  <a:schemeClr val="bg1"/>
                </a:solidFill>
                <a:latin typeface="inherit"/>
              </a:rPr>
              <a:t>commits</a:t>
            </a:r>
          </a:p>
          <a:p>
            <a:pPr>
              <a:lnSpc>
                <a:spcPct val="150000"/>
              </a:lnSpc>
              <a:buFont typeface="Arial" panose="020B0604020202020204" pitchFamily="34" charset="0"/>
              <a:buChar char="•"/>
            </a:pPr>
            <a:r>
              <a:rPr lang="en-US" sz="3733" dirty="0">
                <a:solidFill>
                  <a:schemeClr val="bg1"/>
                </a:solidFill>
                <a:latin typeface="inherit"/>
              </a:rPr>
              <a:t> A </a:t>
            </a:r>
            <a:r>
              <a:rPr lang="en-US" sz="3733" b="1" i="1" u="sng" dirty="0">
                <a:solidFill>
                  <a:schemeClr val="bg1"/>
                </a:solidFill>
                <a:latin typeface="inherit"/>
              </a:rPr>
              <a:t>branch</a:t>
            </a:r>
            <a:r>
              <a:rPr lang="en-US" sz="3733" dirty="0">
                <a:solidFill>
                  <a:schemeClr val="bg1"/>
                </a:solidFill>
                <a:latin typeface="inherit"/>
              </a:rPr>
              <a:t> allows developers to work in isolation</a:t>
            </a:r>
          </a:p>
        </p:txBody>
      </p:sp>
      <p:sp>
        <p:nvSpPr>
          <p:cNvPr id="3" name="Rectangle 2">
            <a:extLst>
              <a:ext uri="{FF2B5EF4-FFF2-40B4-BE49-F238E27FC236}">
                <a16:creationId xmlns:a16="http://schemas.microsoft.com/office/drawing/2014/main" id="{C79DF4E4-3689-4224-B52F-8C939B89C02F}"/>
              </a:ext>
            </a:extLst>
          </p:cNvPr>
          <p:cNvSpPr/>
          <p:nvPr/>
        </p:nvSpPr>
        <p:spPr>
          <a:xfrm>
            <a:off x="3784600" y="3987800"/>
            <a:ext cx="4572000" cy="651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E1298FFF-889D-4DFF-AF18-5087431E1EA3}"/>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1E064F98-D52E-4FE1-8477-D2C8307F35CC}"/>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28670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AA1CA7-5446-4924-BC15-BF6C6293E559}"/>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2" name="Title 1">
            <a:extLst>
              <a:ext uri="{FF2B5EF4-FFF2-40B4-BE49-F238E27FC236}">
                <a16:creationId xmlns:a16="http://schemas.microsoft.com/office/drawing/2014/main" id="{203CA00B-FF8C-46AA-9EC4-79BDF9F0FE45}"/>
              </a:ext>
            </a:extLst>
          </p:cNvPr>
          <p:cNvSpPr>
            <a:spLocks noGrp="1"/>
          </p:cNvSpPr>
          <p:nvPr>
            <p:ph type="title"/>
          </p:nvPr>
        </p:nvSpPr>
        <p:spPr>
          <a:xfrm>
            <a:off x="3968432" y="158413"/>
            <a:ext cx="3843947" cy="780739"/>
          </a:xfrm>
          <a:solidFill>
            <a:schemeClr val="tx1"/>
          </a:solidFill>
        </p:spPr>
        <p:txBody>
          <a:bodyPr>
            <a:normAutofit/>
          </a:bodyPr>
          <a:lstStyle/>
          <a:p>
            <a:r>
              <a:rPr lang="en-US" dirty="0">
                <a:solidFill>
                  <a:schemeClr val="bg1"/>
                </a:solidFill>
              </a:rPr>
              <a:t>Clone a COBOL repo on Z</a:t>
            </a:r>
          </a:p>
        </p:txBody>
      </p:sp>
      <p:sp>
        <p:nvSpPr>
          <p:cNvPr id="10" name="Rectangle 9">
            <a:extLst>
              <a:ext uri="{FF2B5EF4-FFF2-40B4-BE49-F238E27FC236}">
                <a16:creationId xmlns:a16="http://schemas.microsoft.com/office/drawing/2014/main" id="{D0A43FC9-A36E-4757-9D55-CACBD61A1A5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9" name="Picture 8">
            <a:extLst>
              <a:ext uri="{FF2B5EF4-FFF2-40B4-BE49-F238E27FC236}">
                <a16:creationId xmlns:a16="http://schemas.microsoft.com/office/drawing/2014/main" id="{D1ED0CDD-56D8-4600-AE9B-A02B7343FE26}"/>
              </a:ext>
            </a:extLst>
          </p:cNvPr>
          <p:cNvPicPr>
            <a:picLocks noChangeAspect="1"/>
          </p:cNvPicPr>
          <p:nvPr/>
        </p:nvPicPr>
        <p:blipFill rotWithShape="1">
          <a:blip r:embed="rId3"/>
          <a:srcRect t="18748" r="69651" b="40227"/>
          <a:stretch/>
        </p:blipFill>
        <p:spPr>
          <a:xfrm>
            <a:off x="910269" y="3038143"/>
            <a:ext cx="4245528" cy="3108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BD5F624-FDAC-4FE3-AC9C-05634429B484}"/>
              </a:ext>
            </a:extLst>
          </p:cNvPr>
          <p:cNvPicPr>
            <a:picLocks noChangeAspect="1"/>
          </p:cNvPicPr>
          <p:nvPr/>
        </p:nvPicPr>
        <p:blipFill rotWithShape="1">
          <a:blip r:embed="rId4"/>
          <a:srcRect t="48937" r="36197" b="38540"/>
          <a:stretch/>
        </p:blipFill>
        <p:spPr>
          <a:xfrm>
            <a:off x="910270" y="1709170"/>
            <a:ext cx="9960273" cy="105891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A54B6C3-49BF-4C6D-9054-565986593351}"/>
              </a:ext>
            </a:extLst>
          </p:cNvPr>
          <p:cNvSpPr/>
          <p:nvPr/>
        </p:nvSpPr>
        <p:spPr>
          <a:xfrm>
            <a:off x="3484074" y="1259890"/>
            <a:ext cx="4912044" cy="343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rgbClr val="FFFF00"/>
                </a:solidFill>
              </a:rPr>
              <a:t>git clone   </a:t>
            </a:r>
            <a:r>
              <a:rPr lang="en-US" sz="2267" i="1" dirty="0">
                <a:solidFill>
                  <a:srgbClr val="FFFF00"/>
                </a:solidFill>
              </a:rPr>
              <a:t>your-repo=</a:t>
            </a:r>
            <a:r>
              <a:rPr lang="en-US" sz="2267" i="1" dirty="0" err="1">
                <a:solidFill>
                  <a:srgbClr val="FFFF00"/>
                </a:solidFill>
              </a:rPr>
              <a:t>url</a:t>
            </a:r>
            <a:endParaRPr lang="en-US" sz="2267" i="1" dirty="0">
              <a:solidFill>
                <a:srgbClr val="FFFF00"/>
              </a:solidFill>
            </a:endParaRPr>
          </a:p>
        </p:txBody>
      </p:sp>
      <p:pic>
        <p:nvPicPr>
          <p:cNvPr id="14" name="Picture 13">
            <a:extLst>
              <a:ext uri="{FF2B5EF4-FFF2-40B4-BE49-F238E27FC236}">
                <a16:creationId xmlns:a16="http://schemas.microsoft.com/office/drawing/2014/main" id="{35339C67-94FB-4C6D-9496-12C1AE588C3E}"/>
              </a:ext>
            </a:extLst>
          </p:cNvPr>
          <p:cNvPicPr>
            <a:picLocks noChangeAspect="1"/>
          </p:cNvPicPr>
          <p:nvPr/>
        </p:nvPicPr>
        <p:blipFill rotWithShape="1">
          <a:blip r:embed="rId5"/>
          <a:srcRect l="3534" t="1963" r="53835" b="29604"/>
          <a:stretch/>
        </p:blipFill>
        <p:spPr>
          <a:xfrm>
            <a:off x="6825118" y="3030446"/>
            <a:ext cx="4045425" cy="3116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4847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D6C30C-690E-400E-BCA5-F37AA1573A12}"/>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grpSp>
        <p:nvGrpSpPr>
          <p:cNvPr id="22" name="Group 21">
            <a:extLst>
              <a:ext uri="{FF2B5EF4-FFF2-40B4-BE49-F238E27FC236}">
                <a16:creationId xmlns:a16="http://schemas.microsoft.com/office/drawing/2014/main" id="{3E28C290-3244-411F-9B62-3B94D82653D1}"/>
              </a:ext>
            </a:extLst>
          </p:cNvPr>
          <p:cNvGrpSpPr/>
          <p:nvPr/>
        </p:nvGrpSpPr>
        <p:grpSpPr>
          <a:xfrm>
            <a:off x="109796" y="1770722"/>
            <a:ext cx="8268560" cy="3878777"/>
            <a:chOff x="2730865" y="1178482"/>
            <a:chExt cx="6201420" cy="2909083"/>
          </a:xfrm>
        </p:grpSpPr>
        <p:pic>
          <p:nvPicPr>
            <p:cNvPr id="15" name="Picture 14">
              <a:extLst>
                <a:ext uri="{FF2B5EF4-FFF2-40B4-BE49-F238E27FC236}">
                  <a16:creationId xmlns:a16="http://schemas.microsoft.com/office/drawing/2014/main" id="{D97415C1-8EAE-4C28-8B3C-48F6E6BC1FBD}"/>
                </a:ext>
              </a:extLst>
            </p:cNvPr>
            <p:cNvPicPr>
              <a:picLocks noChangeAspect="1"/>
            </p:cNvPicPr>
            <p:nvPr/>
          </p:nvPicPr>
          <p:blipFill rotWithShape="1">
            <a:blip r:embed="rId3"/>
            <a:srcRect t="2616" r="32180" b="49010"/>
            <a:stretch/>
          </p:blipFill>
          <p:spPr>
            <a:xfrm>
              <a:off x="2730865" y="1178482"/>
              <a:ext cx="6201420" cy="2909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Top Corners Rounded 6">
              <a:extLst>
                <a:ext uri="{FF2B5EF4-FFF2-40B4-BE49-F238E27FC236}">
                  <a16:creationId xmlns:a16="http://schemas.microsoft.com/office/drawing/2014/main" id="{88EF498F-840E-40DC-8612-82AA3BF6EE04}"/>
                </a:ext>
              </a:extLst>
            </p:cNvPr>
            <p:cNvSpPr/>
            <p:nvPr/>
          </p:nvSpPr>
          <p:spPr>
            <a:xfrm>
              <a:off x="2821172" y="1814620"/>
              <a:ext cx="3430772" cy="361507"/>
            </a:xfrm>
            <a:custGeom>
              <a:avLst/>
              <a:gdLst>
                <a:gd name="connsiteX0" fmla="*/ 60252 w 3430772"/>
                <a:gd name="connsiteY0" fmla="*/ 0 h 361507"/>
                <a:gd name="connsiteX1" fmla="*/ 689203 w 3430772"/>
                <a:gd name="connsiteY1" fmla="*/ 0 h 361507"/>
                <a:gd name="connsiteX2" fmla="*/ 1251948 w 3430772"/>
                <a:gd name="connsiteY2" fmla="*/ 0 h 361507"/>
                <a:gd name="connsiteX3" fmla="*/ 1980207 w 3430772"/>
                <a:gd name="connsiteY3" fmla="*/ 0 h 361507"/>
                <a:gd name="connsiteX4" fmla="*/ 2609158 w 3430772"/>
                <a:gd name="connsiteY4" fmla="*/ 0 h 361507"/>
                <a:gd name="connsiteX5" fmla="*/ 3370520 w 3430772"/>
                <a:gd name="connsiteY5" fmla="*/ 0 h 361507"/>
                <a:gd name="connsiteX6" fmla="*/ 3430772 w 3430772"/>
                <a:gd name="connsiteY6" fmla="*/ 60252 h 361507"/>
                <a:gd name="connsiteX7" fmla="*/ 3430772 w 3430772"/>
                <a:gd name="connsiteY7" fmla="*/ 361507 h 361507"/>
                <a:gd name="connsiteX8" fmla="*/ 3430772 w 3430772"/>
                <a:gd name="connsiteY8" fmla="*/ 361507 h 361507"/>
                <a:gd name="connsiteX9" fmla="*/ 2676002 w 3430772"/>
                <a:gd name="connsiteY9" fmla="*/ 361507 h 361507"/>
                <a:gd name="connsiteX10" fmla="*/ 2058463 w 3430772"/>
                <a:gd name="connsiteY10" fmla="*/ 361507 h 361507"/>
                <a:gd name="connsiteX11" fmla="*/ 1372309 w 3430772"/>
                <a:gd name="connsiteY11" fmla="*/ 361507 h 361507"/>
                <a:gd name="connsiteX12" fmla="*/ 651847 w 3430772"/>
                <a:gd name="connsiteY12" fmla="*/ 361507 h 361507"/>
                <a:gd name="connsiteX13" fmla="*/ 0 w 3430772"/>
                <a:gd name="connsiteY13" fmla="*/ 361507 h 361507"/>
                <a:gd name="connsiteX14" fmla="*/ 0 w 3430772"/>
                <a:gd name="connsiteY14" fmla="*/ 361507 h 361507"/>
                <a:gd name="connsiteX15" fmla="*/ 0 w 3430772"/>
                <a:gd name="connsiteY15" fmla="*/ 60252 h 361507"/>
                <a:gd name="connsiteX16" fmla="*/ 60252 w 3430772"/>
                <a:gd name="connsiteY16"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0772" h="361507" extrusionOk="0">
                  <a:moveTo>
                    <a:pt x="60252" y="0"/>
                  </a:moveTo>
                  <a:cubicBezTo>
                    <a:pt x="340872" y="-14747"/>
                    <a:pt x="547031" y="26924"/>
                    <a:pt x="689203" y="0"/>
                  </a:cubicBezTo>
                  <a:cubicBezTo>
                    <a:pt x="831375" y="-26924"/>
                    <a:pt x="1090423" y="21732"/>
                    <a:pt x="1251948" y="0"/>
                  </a:cubicBezTo>
                  <a:cubicBezTo>
                    <a:pt x="1413473" y="-21732"/>
                    <a:pt x="1669705" y="-972"/>
                    <a:pt x="1980207" y="0"/>
                  </a:cubicBezTo>
                  <a:cubicBezTo>
                    <a:pt x="2290709" y="972"/>
                    <a:pt x="2452313" y="29094"/>
                    <a:pt x="2609158" y="0"/>
                  </a:cubicBezTo>
                  <a:cubicBezTo>
                    <a:pt x="2766003" y="-29094"/>
                    <a:pt x="3148037" y="30075"/>
                    <a:pt x="3370520" y="0"/>
                  </a:cubicBezTo>
                  <a:cubicBezTo>
                    <a:pt x="3404066" y="-1001"/>
                    <a:pt x="3424411" y="22805"/>
                    <a:pt x="3430772" y="60252"/>
                  </a:cubicBezTo>
                  <a:cubicBezTo>
                    <a:pt x="3428431" y="185053"/>
                    <a:pt x="3432847" y="257671"/>
                    <a:pt x="3430772" y="361507"/>
                  </a:cubicBezTo>
                  <a:lnTo>
                    <a:pt x="3430772" y="361507"/>
                  </a:lnTo>
                  <a:cubicBezTo>
                    <a:pt x="3077761" y="384149"/>
                    <a:pt x="2877040" y="397593"/>
                    <a:pt x="2676002" y="361507"/>
                  </a:cubicBezTo>
                  <a:cubicBezTo>
                    <a:pt x="2474964" y="325422"/>
                    <a:pt x="2308573" y="369282"/>
                    <a:pt x="2058463" y="361507"/>
                  </a:cubicBezTo>
                  <a:cubicBezTo>
                    <a:pt x="1808353" y="353732"/>
                    <a:pt x="1651048" y="377806"/>
                    <a:pt x="1372309" y="361507"/>
                  </a:cubicBezTo>
                  <a:cubicBezTo>
                    <a:pt x="1093570" y="345208"/>
                    <a:pt x="885071" y="381308"/>
                    <a:pt x="651847" y="361507"/>
                  </a:cubicBezTo>
                  <a:cubicBezTo>
                    <a:pt x="418623" y="341706"/>
                    <a:pt x="308330" y="331550"/>
                    <a:pt x="0" y="361507"/>
                  </a:cubicBezTo>
                  <a:lnTo>
                    <a:pt x="0" y="361507"/>
                  </a:lnTo>
                  <a:cubicBezTo>
                    <a:pt x="2921" y="232570"/>
                    <a:pt x="3811" y="176056"/>
                    <a:pt x="0" y="60252"/>
                  </a:cubicBezTo>
                  <a:cubicBezTo>
                    <a:pt x="-6945" y="28116"/>
                    <a:pt x="23362" y="-2493"/>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17" name="Rectangle: Top Corners Rounded 16">
              <a:extLst>
                <a:ext uri="{FF2B5EF4-FFF2-40B4-BE49-F238E27FC236}">
                  <a16:creationId xmlns:a16="http://schemas.microsoft.com/office/drawing/2014/main" id="{60EECA4D-AEFC-4A9E-A424-BD51D8E18DFD}"/>
                </a:ext>
              </a:extLst>
            </p:cNvPr>
            <p:cNvSpPr/>
            <p:nvPr/>
          </p:nvSpPr>
          <p:spPr>
            <a:xfrm>
              <a:off x="2818513" y="2860716"/>
              <a:ext cx="3430772" cy="361507"/>
            </a:xfrm>
            <a:custGeom>
              <a:avLst/>
              <a:gdLst>
                <a:gd name="connsiteX0" fmla="*/ 60252 w 3430772"/>
                <a:gd name="connsiteY0" fmla="*/ 0 h 361507"/>
                <a:gd name="connsiteX1" fmla="*/ 689203 w 3430772"/>
                <a:gd name="connsiteY1" fmla="*/ 0 h 361507"/>
                <a:gd name="connsiteX2" fmla="*/ 1251948 w 3430772"/>
                <a:gd name="connsiteY2" fmla="*/ 0 h 361507"/>
                <a:gd name="connsiteX3" fmla="*/ 1980207 w 3430772"/>
                <a:gd name="connsiteY3" fmla="*/ 0 h 361507"/>
                <a:gd name="connsiteX4" fmla="*/ 2609158 w 3430772"/>
                <a:gd name="connsiteY4" fmla="*/ 0 h 361507"/>
                <a:gd name="connsiteX5" fmla="*/ 3370520 w 3430772"/>
                <a:gd name="connsiteY5" fmla="*/ 0 h 361507"/>
                <a:gd name="connsiteX6" fmla="*/ 3430772 w 3430772"/>
                <a:gd name="connsiteY6" fmla="*/ 60252 h 361507"/>
                <a:gd name="connsiteX7" fmla="*/ 3430772 w 3430772"/>
                <a:gd name="connsiteY7" fmla="*/ 361507 h 361507"/>
                <a:gd name="connsiteX8" fmla="*/ 3430772 w 3430772"/>
                <a:gd name="connsiteY8" fmla="*/ 361507 h 361507"/>
                <a:gd name="connsiteX9" fmla="*/ 2676002 w 3430772"/>
                <a:gd name="connsiteY9" fmla="*/ 361507 h 361507"/>
                <a:gd name="connsiteX10" fmla="*/ 2058463 w 3430772"/>
                <a:gd name="connsiteY10" fmla="*/ 361507 h 361507"/>
                <a:gd name="connsiteX11" fmla="*/ 1372309 w 3430772"/>
                <a:gd name="connsiteY11" fmla="*/ 361507 h 361507"/>
                <a:gd name="connsiteX12" fmla="*/ 651847 w 3430772"/>
                <a:gd name="connsiteY12" fmla="*/ 361507 h 361507"/>
                <a:gd name="connsiteX13" fmla="*/ 0 w 3430772"/>
                <a:gd name="connsiteY13" fmla="*/ 361507 h 361507"/>
                <a:gd name="connsiteX14" fmla="*/ 0 w 3430772"/>
                <a:gd name="connsiteY14" fmla="*/ 361507 h 361507"/>
                <a:gd name="connsiteX15" fmla="*/ 0 w 3430772"/>
                <a:gd name="connsiteY15" fmla="*/ 60252 h 361507"/>
                <a:gd name="connsiteX16" fmla="*/ 60252 w 3430772"/>
                <a:gd name="connsiteY16"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0772" h="361507" extrusionOk="0">
                  <a:moveTo>
                    <a:pt x="60252" y="0"/>
                  </a:moveTo>
                  <a:cubicBezTo>
                    <a:pt x="340872" y="-14747"/>
                    <a:pt x="547031" y="26924"/>
                    <a:pt x="689203" y="0"/>
                  </a:cubicBezTo>
                  <a:cubicBezTo>
                    <a:pt x="831375" y="-26924"/>
                    <a:pt x="1090423" y="21732"/>
                    <a:pt x="1251948" y="0"/>
                  </a:cubicBezTo>
                  <a:cubicBezTo>
                    <a:pt x="1413473" y="-21732"/>
                    <a:pt x="1669705" y="-972"/>
                    <a:pt x="1980207" y="0"/>
                  </a:cubicBezTo>
                  <a:cubicBezTo>
                    <a:pt x="2290709" y="972"/>
                    <a:pt x="2452313" y="29094"/>
                    <a:pt x="2609158" y="0"/>
                  </a:cubicBezTo>
                  <a:cubicBezTo>
                    <a:pt x="2766003" y="-29094"/>
                    <a:pt x="3148037" y="30075"/>
                    <a:pt x="3370520" y="0"/>
                  </a:cubicBezTo>
                  <a:cubicBezTo>
                    <a:pt x="3404066" y="-1001"/>
                    <a:pt x="3424411" y="22805"/>
                    <a:pt x="3430772" y="60252"/>
                  </a:cubicBezTo>
                  <a:cubicBezTo>
                    <a:pt x="3428431" y="185053"/>
                    <a:pt x="3432847" y="257671"/>
                    <a:pt x="3430772" y="361507"/>
                  </a:cubicBezTo>
                  <a:lnTo>
                    <a:pt x="3430772" y="361507"/>
                  </a:lnTo>
                  <a:cubicBezTo>
                    <a:pt x="3077761" y="384149"/>
                    <a:pt x="2877040" y="397593"/>
                    <a:pt x="2676002" y="361507"/>
                  </a:cubicBezTo>
                  <a:cubicBezTo>
                    <a:pt x="2474964" y="325422"/>
                    <a:pt x="2308573" y="369282"/>
                    <a:pt x="2058463" y="361507"/>
                  </a:cubicBezTo>
                  <a:cubicBezTo>
                    <a:pt x="1808353" y="353732"/>
                    <a:pt x="1651048" y="377806"/>
                    <a:pt x="1372309" y="361507"/>
                  </a:cubicBezTo>
                  <a:cubicBezTo>
                    <a:pt x="1093570" y="345208"/>
                    <a:pt x="885071" y="381308"/>
                    <a:pt x="651847" y="361507"/>
                  </a:cubicBezTo>
                  <a:cubicBezTo>
                    <a:pt x="418623" y="341706"/>
                    <a:pt x="308330" y="331550"/>
                    <a:pt x="0" y="361507"/>
                  </a:cubicBezTo>
                  <a:lnTo>
                    <a:pt x="0" y="361507"/>
                  </a:lnTo>
                  <a:cubicBezTo>
                    <a:pt x="2921" y="232570"/>
                    <a:pt x="3811" y="176056"/>
                    <a:pt x="0" y="60252"/>
                  </a:cubicBezTo>
                  <a:cubicBezTo>
                    <a:pt x="-6945" y="28116"/>
                    <a:pt x="23362" y="-2493"/>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18" name="Rectangle: Top Corners Rounded 17">
              <a:extLst>
                <a:ext uri="{FF2B5EF4-FFF2-40B4-BE49-F238E27FC236}">
                  <a16:creationId xmlns:a16="http://schemas.microsoft.com/office/drawing/2014/main" id="{0E8C1F55-88AC-455B-AC77-757C43144DE1}"/>
                </a:ext>
              </a:extLst>
            </p:cNvPr>
            <p:cNvSpPr/>
            <p:nvPr/>
          </p:nvSpPr>
          <p:spPr>
            <a:xfrm>
              <a:off x="2818513" y="3726058"/>
              <a:ext cx="5928538" cy="361507"/>
            </a:xfrm>
            <a:custGeom>
              <a:avLst/>
              <a:gdLst>
                <a:gd name="connsiteX0" fmla="*/ 60252 w 5928538"/>
                <a:gd name="connsiteY0" fmla="*/ 0 h 361507"/>
                <a:gd name="connsiteX1" fmla="*/ 647509 w 5928538"/>
                <a:gd name="connsiteY1" fmla="*/ 0 h 361507"/>
                <a:gd name="connsiteX2" fmla="*/ 1118605 w 5928538"/>
                <a:gd name="connsiteY2" fmla="*/ 0 h 361507"/>
                <a:gd name="connsiteX3" fmla="*/ 1880103 w 5928538"/>
                <a:gd name="connsiteY3" fmla="*/ 0 h 361507"/>
                <a:gd name="connsiteX4" fmla="*/ 2467359 w 5928538"/>
                <a:gd name="connsiteY4" fmla="*/ 0 h 361507"/>
                <a:gd name="connsiteX5" fmla="*/ 3054616 w 5928538"/>
                <a:gd name="connsiteY5" fmla="*/ 0 h 361507"/>
                <a:gd name="connsiteX6" fmla="*/ 3816114 w 5928538"/>
                <a:gd name="connsiteY6" fmla="*/ 0 h 361507"/>
                <a:gd name="connsiteX7" fmla="*/ 4345290 w 5928538"/>
                <a:gd name="connsiteY7" fmla="*/ 0 h 361507"/>
                <a:gd name="connsiteX8" fmla="*/ 5106788 w 5928538"/>
                <a:gd name="connsiteY8" fmla="*/ 0 h 361507"/>
                <a:gd name="connsiteX9" fmla="*/ 5868286 w 5928538"/>
                <a:gd name="connsiteY9" fmla="*/ 0 h 361507"/>
                <a:gd name="connsiteX10" fmla="*/ 5928538 w 5928538"/>
                <a:gd name="connsiteY10" fmla="*/ 60252 h 361507"/>
                <a:gd name="connsiteX11" fmla="*/ 5928538 w 5928538"/>
                <a:gd name="connsiteY11" fmla="*/ 361507 h 361507"/>
                <a:gd name="connsiteX12" fmla="*/ 5928538 w 5928538"/>
                <a:gd name="connsiteY12" fmla="*/ 361507 h 361507"/>
                <a:gd name="connsiteX13" fmla="*/ 5329097 w 5928538"/>
                <a:gd name="connsiteY13" fmla="*/ 361507 h 361507"/>
                <a:gd name="connsiteX14" fmla="*/ 4670370 w 5928538"/>
                <a:gd name="connsiteY14" fmla="*/ 361507 h 361507"/>
                <a:gd name="connsiteX15" fmla="*/ 4011644 w 5928538"/>
                <a:gd name="connsiteY15" fmla="*/ 361507 h 361507"/>
                <a:gd name="connsiteX16" fmla="*/ 3352918 w 5928538"/>
                <a:gd name="connsiteY16" fmla="*/ 361507 h 361507"/>
                <a:gd name="connsiteX17" fmla="*/ 2634906 w 5928538"/>
                <a:gd name="connsiteY17" fmla="*/ 361507 h 361507"/>
                <a:gd name="connsiteX18" fmla="*/ 1916894 w 5928538"/>
                <a:gd name="connsiteY18" fmla="*/ 361507 h 361507"/>
                <a:gd name="connsiteX19" fmla="*/ 1198882 w 5928538"/>
                <a:gd name="connsiteY19" fmla="*/ 361507 h 361507"/>
                <a:gd name="connsiteX20" fmla="*/ 718012 w 5928538"/>
                <a:gd name="connsiteY20" fmla="*/ 361507 h 361507"/>
                <a:gd name="connsiteX21" fmla="*/ 0 w 5928538"/>
                <a:gd name="connsiteY21" fmla="*/ 361507 h 361507"/>
                <a:gd name="connsiteX22" fmla="*/ 0 w 5928538"/>
                <a:gd name="connsiteY22" fmla="*/ 361507 h 361507"/>
                <a:gd name="connsiteX23" fmla="*/ 0 w 5928538"/>
                <a:gd name="connsiteY23" fmla="*/ 60252 h 361507"/>
                <a:gd name="connsiteX24" fmla="*/ 60252 w 5928538"/>
                <a:gd name="connsiteY24"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8538" h="361507" extrusionOk="0">
                  <a:moveTo>
                    <a:pt x="60252" y="0"/>
                  </a:moveTo>
                  <a:cubicBezTo>
                    <a:pt x="233044" y="9247"/>
                    <a:pt x="504044" y="-7344"/>
                    <a:pt x="647509" y="0"/>
                  </a:cubicBezTo>
                  <a:cubicBezTo>
                    <a:pt x="790974" y="7344"/>
                    <a:pt x="909290" y="-8401"/>
                    <a:pt x="1118605" y="0"/>
                  </a:cubicBezTo>
                  <a:cubicBezTo>
                    <a:pt x="1327920" y="8401"/>
                    <a:pt x="1597074" y="11962"/>
                    <a:pt x="1880103" y="0"/>
                  </a:cubicBezTo>
                  <a:cubicBezTo>
                    <a:pt x="2163132" y="-11962"/>
                    <a:pt x="2183840" y="-27609"/>
                    <a:pt x="2467359" y="0"/>
                  </a:cubicBezTo>
                  <a:cubicBezTo>
                    <a:pt x="2750878" y="27609"/>
                    <a:pt x="2834062" y="14241"/>
                    <a:pt x="3054616" y="0"/>
                  </a:cubicBezTo>
                  <a:cubicBezTo>
                    <a:pt x="3275170" y="-14241"/>
                    <a:pt x="3572256" y="14205"/>
                    <a:pt x="3816114" y="0"/>
                  </a:cubicBezTo>
                  <a:cubicBezTo>
                    <a:pt x="4059972" y="-14205"/>
                    <a:pt x="4197525" y="14555"/>
                    <a:pt x="4345290" y="0"/>
                  </a:cubicBezTo>
                  <a:cubicBezTo>
                    <a:pt x="4493055" y="-14555"/>
                    <a:pt x="4945946" y="2904"/>
                    <a:pt x="5106788" y="0"/>
                  </a:cubicBezTo>
                  <a:cubicBezTo>
                    <a:pt x="5267630" y="-2904"/>
                    <a:pt x="5615679" y="24650"/>
                    <a:pt x="5868286" y="0"/>
                  </a:cubicBezTo>
                  <a:cubicBezTo>
                    <a:pt x="5898999" y="-2972"/>
                    <a:pt x="5928850" y="29133"/>
                    <a:pt x="5928538" y="60252"/>
                  </a:cubicBezTo>
                  <a:cubicBezTo>
                    <a:pt x="5933126" y="127770"/>
                    <a:pt x="5940877" y="268033"/>
                    <a:pt x="5928538" y="361507"/>
                  </a:cubicBezTo>
                  <a:lnTo>
                    <a:pt x="5928538" y="361507"/>
                  </a:lnTo>
                  <a:cubicBezTo>
                    <a:pt x="5755313" y="391232"/>
                    <a:pt x="5571794" y="356194"/>
                    <a:pt x="5329097" y="361507"/>
                  </a:cubicBezTo>
                  <a:cubicBezTo>
                    <a:pt x="5086400" y="366820"/>
                    <a:pt x="4873721" y="344322"/>
                    <a:pt x="4670370" y="361507"/>
                  </a:cubicBezTo>
                  <a:cubicBezTo>
                    <a:pt x="4467019" y="378692"/>
                    <a:pt x="4172826" y="381560"/>
                    <a:pt x="4011644" y="361507"/>
                  </a:cubicBezTo>
                  <a:cubicBezTo>
                    <a:pt x="3850462" y="341454"/>
                    <a:pt x="3641542" y="385173"/>
                    <a:pt x="3352918" y="361507"/>
                  </a:cubicBezTo>
                  <a:cubicBezTo>
                    <a:pt x="3064294" y="337841"/>
                    <a:pt x="2885086" y="389168"/>
                    <a:pt x="2634906" y="361507"/>
                  </a:cubicBezTo>
                  <a:cubicBezTo>
                    <a:pt x="2384726" y="333846"/>
                    <a:pt x="2114503" y="335187"/>
                    <a:pt x="1916894" y="361507"/>
                  </a:cubicBezTo>
                  <a:cubicBezTo>
                    <a:pt x="1719285" y="387827"/>
                    <a:pt x="1512831" y="357662"/>
                    <a:pt x="1198882" y="361507"/>
                  </a:cubicBezTo>
                  <a:cubicBezTo>
                    <a:pt x="884933" y="365352"/>
                    <a:pt x="937120" y="364799"/>
                    <a:pt x="718012" y="361507"/>
                  </a:cubicBezTo>
                  <a:cubicBezTo>
                    <a:pt x="498904" y="358216"/>
                    <a:pt x="156629" y="326497"/>
                    <a:pt x="0" y="361507"/>
                  </a:cubicBezTo>
                  <a:lnTo>
                    <a:pt x="0" y="361507"/>
                  </a:lnTo>
                  <a:cubicBezTo>
                    <a:pt x="7088" y="295333"/>
                    <a:pt x="6199" y="155773"/>
                    <a:pt x="0" y="60252"/>
                  </a:cubicBezTo>
                  <a:cubicBezTo>
                    <a:pt x="1869" y="30677"/>
                    <a:pt x="25977" y="527"/>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grpSp>
      <p:sp>
        <p:nvSpPr>
          <p:cNvPr id="10" name="Rectangle 9">
            <a:extLst>
              <a:ext uri="{FF2B5EF4-FFF2-40B4-BE49-F238E27FC236}">
                <a16:creationId xmlns:a16="http://schemas.microsoft.com/office/drawing/2014/main" id="{D0A43FC9-A36E-4757-9D55-CACBD61A1A5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grpSp>
        <p:nvGrpSpPr>
          <p:cNvPr id="8" name="Group 7">
            <a:extLst>
              <a:ext uri="{FF2B5EF4-FFF2-40B4-BE49-F238E27FC236}">
                <a16:creationId xmlns:a16="http://schemas.microsoft.com/office/drawing/2014/main" id="{E4FF6205-5618-486F-8277-2AE28327F5C2}"/>
              </a:ext>
            </a:extLst>
          </p:cNvPr>
          <p:cNvGrpSpPr/>
          <p:nvPr/>
        </p:nvGrpSpPr>
        <p:grpSpPr>
          <a:xfrm>
            <a:off x="6696234" y="2799963"/>
            <a:ext cx="4868029" cy="3259312"/>
            <a:chOff x="0" y="1178482"/>
            <a:chExt cx="3651022" cy="2444484"/>
          </a:xfrm>
        </p:grpSpPr>
        <p:grpSp>
          <p:nvGrpSpPr>
            <p:cNvPr id="5" name="Group 4">
              <a:extLst>
                <a:ext uri="{FF2B5EF4-FFF2-40B4-BE49-F238E27FC236}">
                  <a16:creationId xmlns:a16="http://schemas.microsoft.com/office/drawing/2014/main" id="{5144F622-27DC-446D-8193-F87DC9F94F32}"/>
                </a:ext>
              </a:extLst>
            </p:cNvPr>
            <p:cNvGrpSpPr/>
            <p:nvPr/>
          </p:nvGrpSpPr>
          <p:grpSpPr>
            <a:xfrm>
              <a:off x="0" y="1178482"/>
              <a:ext cx="3651022" cy="2444484"/>
              <a:chOff x="3771786" y="1178481"/>
              <a:chExt cx="3651022" cy="2444484"/>
            </a:xfrm>
          </p:grpSpPr>
          <p:pic>
            <p:nvPicPr>
              <p:cNvPr id="4" name="Picture 3">
                <a:extLst>
                  <a:ext uri="{FF2B5EF4-FFF2-40B4-BE49-F238E27FC236}">
                    <a16:creationId xmlns:a16="http://schemas.microsoft.com/office/drawing/2014/main" id="{3E253EA3-BEF2-4C0C-BFD1-9E25A0CB6BC1}"/>
                  </a:ext>
                </a:extLst>
              </p:cNvPr>
              <p:cNvPicPr>
                <a:picLocks noChangeAspect="1"/>
              </p:cNvPicPr>
              <p:nvPr/>
            </p:nvPicPr>
            <p:blipFill rotWithShape="1">
              <a:blip r:embed="rId4"/>
              <a:srcRect l="19924" t="24201" r="50211" b="26446"/>
              <a:stretch/>
            </p:blipFill>
            <p:spPr>
              <a:xfrm>
                <a:off x="3771786" y="1178481"/>
                <a:ext cx="2730865" cy="2444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8BF8F1F-EE7A-43CB-9C10-DE694DC7D71C}"/>
                  </a:ext>
                </a:extLst>
              </p:cNvPr>
              <p:cNvPicPr>
                <a:picLocks noChangeAspect="1"/>
              </p:cNvPicPr>
              <p:nvPr/>
            </p:nvPicPr>
            <p:blipFill rotWithShape="1">
              <a:blip r:embed="rId4"/>
              <a:srcRect l="68433" t="24201" r="20226" b="26446"/>
              <a:stretch/>
            </p:blipFill>
            <p:spPr>
              <a:xfrm>
                <a:off x="6385776" y="1178481"/>
                <a:ext cx="1037032" cy="2444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9" name="Rectangle: Top Corners Rounded 18">
              <a:extLst>
                <a:ext uri="{FF2B5EF4-FFF2-40B4-BE49-F238E27FC236}">
                  <a16:creationId xmlns:a16="http://schemas.microsoft.com/office/drawing/2014/main" id="{AEB95F02-C4D1-4A68-B5A3-150DEADFB371}"/>
                </a:ext>
              </a:extLst>
            </p:cNvPr>
            <p:cNvSpPr/>
            <p:nvPr/>
          </p:nvSpPr>
          <p:spPr>
            <a:xfrm>
              <a:off x="192760" y="2252934"/>
              <a:ext cx="2266906" cy="207893"/>
            </a:xfrm>
            <a:custGeom>
              <a:avLst/>
              <a:gdLst>
                <a:gd name="connsiteX0" fmla="*/ 34650 w 2266906"/>
                <a:gd name="connsiteY0" fmla="*/ 0 h 207893"/>
                <a:gd name="connsiteX1" fmla="*/ 562075 w 2266906"/>
                <a:gd name="connsiteY1" fmla="*/ 0 h 207893"/>
                <a:gd name="connsiteX2" fmla="*/ 1045549 w 2266906"/>
                <a:gd name="connsiteY2" fmla="*/ 0 h 207893"/>
                <a:gd name="connsiteX3" fmla="*/ 1638902 w 2266906"/>
                <a:gd name="connsiteY3" fmla="*/ 0 h 207893"/>
                <a:gd name="connsiteX4" fmla="*/ 2232256 w 2266906"/>
                <a:gd name="connsiteY4" fmla="*/ 0 h 207893"/>
                <a:gd name="connsiteX5" fmla="*/ 2266906 w 2266906"/>
                <a:gd name="connsiteY5" fmla="*/ 34650 h 207893"/>
                <a:gd name="connsiteX6" fmla="*/ 2266906 w 2266906"/>
                <a:gd name="connsiteY6" fmla="*/ 207893 h 207893"/>
                <a:gd name="connsiteX7" fmla="*/ 2266906 w 2266906"/>
                <a:gd name="connsiteY7" fmla="*/ 207893 h 207893"/>
                <a:gd name="connsiteX8" fmla="*/ 1654841 w 2266906"/>
                <a:gd name="connsiteY8" fmla="*/ 207893 h 207893"/>
                <a:gd name="connsiteX9" fmla="*/ 1133453 w 2266906"/>
                <a:gd name="connsiteY9" fmla="*/ 207893 h 207893"/>
                <a:gd name="connsiteX10" fmla="*/ 612065 w 2266906"/>
                <a:gd name="connsiteY10" fmla="*/ 207893 h 207893"/>
                <a:gd name="connsiteX11" fmla="*/ 0 w 2266906"/>
                <a:gd name="connsiteY11" fmla="*/ 207893 h 207893"/>
                <a:gd name="connsiteX12" fmla="*/ 0 w 2266906"/>
                <a:gd name="connsiteY12" fmla="*/ 207893 h 207893"/>
                <a:gd name="connsiteX13" fmla="*/ 0 w 2266906"/>
                <a:gd name="connsiteY13" fmla="*/ 34650 h 207893"/>
                <a:gd name="connsiteX14" fmla="*/ 34650 w 2266906"/>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6906" h="207893" extrusionOk="0">
                  <a:moveTo>
                    <a:pt x="34650" y="0"/>
                  </a:moveTo>
                  <a:cubicBezTo>
                    <a:pt x="257058" y="-4142"/>
                    <a:pt x="441505" y="-24634"/>
                    <a:pt x="562075" y="0"/>
                  </a:cubicBezTo>
                  <a:cubicBezTo>
                    <a:pt x="682645" y="24634"/>
                    <a:pt x="854017" y="23703"/>
                    <a:pt x="1045549" y="0"/>
                  </a:cubicBezTo>
                  <a:cubicBezTo>
                    <a:pt x="1237081" y="-23703"/>
                    <a:pt x="1376292" y="2229"/>
                    <a:pt x="1638902" y="0"/>
                  </a:cubicBezTo>
                  <a:cubicBezTo>
                    <a:pt x="1901512" y="-2229"/>
                    <a:pt x="1990512" y="-20227"/>
                    <a:pt x="2232256" y="0"/>
                  </a:cubicBezTo>
                  <a:cubicBezTo>
                    <a:pt x="2253067" y="800"/>
                    <a:pt x="2271016" y="16001"/>
                    <a:pt x="2266906" y="34650"/>
                  </a:cubicBezTo>
                  <a:cubicBezTo>
                    <a:pt x="2258547" y="90624"/>
                    <a:pt x="2273828" y="157692"/>
                    <a:pt x="2266906" y="207893"/>
                  </a:cubicBezTo>
                  <a:lnTo>
                    <a:pt x="2266906" y="207893"/>
                  </a:lnTo>
                  <a:cubicBezTo>
                    <a:pt x="2134962" y="235024"/>
                    <a:pt x="1911093" y="204256"/>
                    <a:pt x="1654841" y="207893"/>
                  </a:cubicBezTo>
                  <a:cubicBezTo>
                    <a:pt x="1398590" y="211530"/>
                    <a:pt x="1300809" y="190611"/>
                    <a:pt x="1133453" y="207893"/>
                  </a:cubicBezTo>
                  <a:cubicBezTo>
                    <a:pt x="966097" y="225175"/>
                    <a:pt x="782654" y="223447"/>
                    <a:pt x="612065" y="207893"/>
                  </a:cubicBezTo>
                  <a:cubicBezTo>
                    <a:pt x="441476" y="192339"/>
                    <a:pt x="232552" y="211188"/>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20" name="Rectangle: Top Corners Rounded 19">
              <a:extLst>
                <a:ext uri="{FF2B5EF4-FFF2-40B4-BE49-F238E27FC236}">
                  <a16:creationId xmlns:a16="http://schemas.microsoft.com/office/drawing/2014/main" id="{F19264EE-B4CF-46A9-9EFA-81928A5E9CA8}"/>
                </a:ext>
              </a:extLst>
            </p:cNvPr>
            <p:cNvSpPr/>
            <p:nvPr/>
          </p:nvSpPr>
          <p:spPr>
            <a:xfrm>
              <a:off x="192760" y="2618600"/>
              <a:ext cx="2266906" cy="207893"/>
            </a:xfrm>
            <a:custGeom>
              <a:avLst/>
              <a:gdLst>
                <a:gd name="connsiteX0" fmla="*/ 34650 w 2266906"/>
                <a:gd name="connsiteY0" fmla="*/ 0 h 207893"/>
                <a:gd name="connsiteX1" fmla="*/ 562075 w 2266906"/>
                <a:gd name="connsiteY1" fmla="*/ 0 h 207893"/>
                <a:gd name="connsiteX2" fmla="*/ 1045549 w 2266906"/>
                <a:gd name="connsiteY2" fmla="*/ 0 h 207893"/>
                <a:gd name="connsiteX3" fmla="*/ 1638902 w 2266906"/>
                <a:gd name="connsiteY3" fmla="*/ 0 h 207893"/>
                <a:gd name="connsiteX4" fmla="*/ 2232256 w 2266906"/>
                <a:gd name="connsiteY4" fmla="*/ 0 h 207893"/>
                <a:gd name="connsiteX5" fmla="*/ 2266906 w 2266906"/>
                <a:gd name="connsiteY5" fmla="*/ 34650 h 207893"/>
                <a:gd name="connsiteX6" fmla="*/ 2266906 w 2266906"/>
                <a:gd name="connsiteY6" fmla="*/ 207893 h 207893"/>
                <a:gd name="connsiteX7" fmla="*/ 2266906 w 2266906"/>
                <a:gd name="connsiteY7" fmla="*/ 207893 h 207893"/>
                <a:gd name="connsiteX8" fmla="*/ 1654841 w 2266906"/>
                <a:gd name="connsiteY8" fmla="*/ 207893 h 207893"/>
                <a:gd name="connsiteX9" fmla="*/ 1133453 w 2266906"/>
                <a:gd name="connsiteY9" fmla="*/ 207893 h 207893"/>
                <a:gd name="connsiteX10" fmla="*/ 612065 w 2266906"/>
                <a:gd name="connsiteY10" fmla="*/ 207893 h 207893"/>
                <a:gd name="connsiteX11" fmla="*/ 0 w 2266906"/>
                <a:gd name="connsiteY11" fmla="*/ 207893 h 207893"/>
                <a:gd name="connsiteX12" fmla="*/ 0 w 2266906"/>
                <a:gd name="connsiteY12" fmla="*/ 207893 h 207893"/>
                <a:gd name="connsiteX13" fmla="*/ 0 w 2266906"/>
                <a:gd name="connsiteY13" fmla="*/ 34650 h 207893"/>
                <a:gd name="connsiteX14" fmla="*/ 34650 w 2266906"/>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6906" h="207893" extrusionOk="0">
                  <a:moveTo>
                    <a:pt x="34650" y="0"/>
                  </a:moveTo>
                  <a:cubicBezTo>
                    <a:pt x="257058" y="-4142"/>
                    <a:pt x="441505" y="-24634"/>
                    <a:pt x="562075" y="0"/>
                  </a:cubicBezTo>
                  <a:cubicBezTo>
                    <a:pt x="682645" y="24634"/>
                    <a:pt x="854017" y="23703"/>
                    <a:pt x="1045549" y="0"/>
                  </a:cubicBezTo>
                  <a:cubicBezTo>
                    <a:pt x="1237081" y="-23703"/>
                    <a:pt x="1376292" y="2229"/>
                    <a:pt x="1638902" y="0"/>
                  </a:cubicBezTo>
                  <a:cubicBezTo>
                    <a:pt x="1901512" y="-2229"/>
                    <a:pt x="1990512" y="-20227"/>
                    <a:pt x="2232256" y="0"/>
                  </a:cubicBezTo>
                  <a:cubicBezTo>
                    <a:pt x="2253067" y="800"/>
                    <a:pt x="2271016" y="16001"/>
                    <a:pt x="2266906" y="34650"/>
                  </a:cubicBezTo>
                  <a:cubicBezTo>
                    <a:pt x="2258547" y="90624"/>
                    <a:pt x="2273828" y="157692"/>
                    <a:pt x="2266906" y="207893"/>
                  </a:cubicBezTo>
                  <a:lnTo>
                    <a:pt x="2266906" y="207893"/>
                  </a:lnTo>
                  <a:cubicBezTo>
                    <a:pt x="2134962" y="235024"/>
                    <a:pt x="1911093" y="204256"/>
                    <a:pt x="1654841" y="207893"/>
                  </a:cubicBezTo>
                  <a:cubicBezTo>
                    <a:pt x="1398590" y="211530"/>
                    <a:pt x="1300809" y="190611"/>
                    <a:pt x="1133453" y="207893"/>
                  </a:cubicBezTo>
                  <a:cubicBezTo>
                    <a:pt x="966097" y="225175"/>
                    <a:pt x="782654" y="223447"/>
                    <a:pt x="612065" y="207893"/>
                  </a:cubicBezTo>
                  <a:cubicBezTo>
                    <a:pt x="441476" y="192339"/>
                    <a:pt x="232552" y="211188"/>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21" name="Rectangle: Top Corners Rounded 20">
              <a:extLst>
                <a:ext uri="{FF2B5EF4-FFF2-40B4-BE49-F238E27FC236}">
                  <a16:creationId xmlns:a16="http://schemas.microsoft.com/office/drawing/2014/main" id="{ECA65704-225E-4B1F-9800-4720E140AF91}"/>
                </a:ext>
              </a:extLst>
            </p:cNvPr>
            <p:cNvSpPr/>
            <p:nvPr/>
          </p:nvSpPr>
          <p:spPr>
            <a:xfrm>
              <a:off x="192761" y="2926895"/>
              <a:ext cx="2421230" cy="207893"/>
            </a:xfrm>
            <a:custGeom>
              <a:avLst/>
              <a:gdLst>
                <a:gd name="connsiteX0" fmla="*/ 34650 w 2421230"/>
                <a:gd name="connsiteY0" fmla="*/ 0 h 207893"/>
                <a:gd name="connsiteX1" fmla="*/ 599113 w 2421230"/>
                <a:gd name="connsiteY1" fmla="*/ 0 h 207893"/>
                <a:gd name="connsiteX2" fmla="*/ 1116538 w 2421230"/>
                <a:gd name="connsiteY2" fmla="*/ 0 h 207893"/>
                <a:gd name="connsiteX3" fmla="*/ 1751559 w 2421230"/>
                <a:gd name="connsiteY3" fmla="*/ 0 h 207893"/>
                <a:gd name="connsiteX4" fmla="*/ 2386580 w 2421230"/>
                <a:gd name="connsiteY4" fmla="*/ 0 h 207893"/>
                <a:gd name="connsiteX5" fmla="*/ 2421230 w 2421230"/>
                <a:gd name="connsiteY5" fmla="*/ 34650 h 207893"/>
                <a:gd name="connsiteX6" fmla="*/ 2421230 w 2421230"/>
                <a:gd name="connsiteY6" fmla="*/ 207893 h 207893"/>
                <a:gd name="connsiteX7" fmla="*/ 2421230 w 2421230"/>
                <a:gd name="connsiteY7" fmla="*/ 207893 h 207893"/>
                <a:gd name="connsiteX8" fmla="*/ 1767498 w 2421230"/>
                <a:gd name="connsiteY8" fmla="*/ 207893 h 207893"/>
                <a:gd name="connsiteX9" fmla="*/ 1210615 w 2421230"/>
                <a:gd name="connsiteY9" fmla="*/ 207893 h 207893"/>
                <a:gd name="connsiteX10" fmla="*/ 653732 w 2421230"/>
                <a:gd name="connsiteY10" fmla="*/ 207893 h 207893"/>
                <a:gd name="connsiteX11" fmla="*/ 0 w 2421230"/>
                <a:gd name="connsiteY11" fmla="*/ 207893 h 207893"/>
                <a:gd name="connsiteX12" fmla="*/ 0 w 2421230"/>
                <a:gd name="connsiteY12" fmla="*/ 207893 h 207893"/>
                <a:gd name="connsiteX13" fmla="*/ 0 w 2421230"/>
                <a:gd name="connsiteY13" fmla="*/ 34650 h 207893"/>
                <a:gd name="connsiteX14" fmla="*/ 34650 w 2421230"/>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1230" h="207893" extrusionOk="0">
                  <a:moveTo>
                    <a:pt x="34650" y="0"/>
                  </a:moveTo>
                  <a:cubicBezTo>
                    <a:pt x="199804" y="4350"/>
                    <a:pt x="450809" y="-16606"/>
                    <a:pt x="599113" y="0"/>
                  </a:cubicBezTo>
                  <a:cubicBezTo>
                    <a:pt x="747417" y="16606"/>
                    <a:pt x="909699" y="25150"/>
                    <a:pt x="1116538" y="0"/>
                  </a:cubicBezTo>
                  <a:cubicBezTo>
                    <a:pt x="1323378" y="-25150"/>
                    <a:pt x="1613800" y="-20600"/>
                    <a:pt x="1751559" y="0"/>
                  </a:cubicBezTo>
                  <a:cubicBezTo>
                    <a:pt x="1889318" y="20600"/>
                    <a:pt x="2089058" y="-10291"/>
                    <a:pt x="2386580" y="0"/>
                  </a:cubicBezTo>
                  <a:cubicBezTo>
                    <a:pt x="2407391" y="800"/>
                    <a:pt x="2425340" y="16001"/>
                    <a:pt x="2421230" y="34650"/>
                  </a:cubicBezTo>
                  <a:cubicBezTo>
                    <a:pt x="2412871" y="90624"/>
                    <a:pt x="2428152" y="157692"/>
                    <a:pt x="2421230" y="207893"/>
                  </a:cubicBezTo>
                  <a:lnTo>
                    <a:pt x="2421230" y="207893"/>
                  </a:lnTo>
                  <a:cubicBezTo>
                    <a:pt x="2249826" y="225073"/>
                    <a:pt x="2056803" y="199938"/>
                    <a:pt x="1767498" y="207893"/>
                  </a:cubicBezTo>
                  <a:cubicBezTo>
                    <a:pt x="1478193" y="215848"/>
                    <a:pt x="1448153" y="209197"/>
                    <a:pt x="1210615" y="207893"/>
                  </a:cubicBezTo>
                  <a:cubicBezTo>
                    <a:pt x="973077" y="206589"/>
                    <a:pt x="845695" y="212330"/>
                    <a:pt x="653732" y="207893"/>
                  </a:cubicBezTo>
                  <a:cubicBezTo>
                    <a:pt x="461769" y="203456"/>
                    <a:pt x="276641" y="237461"/>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grpSp>
      <p:sp>
        <p:nvSpPr>
          <p:cNvPr id="2" name="Title 1">
            <a:extLst>
              <a:ext uri="{FF2B5EF4-FFF2-40B4-BE49-F238E27FC236}">
                <a16:creationId xmlns:a16="http://schemas.microsoft.com/office/drawing/2014/main" id="{203CA00B-FF8C-46AA-9EC4-79BDF9F0FE45}"/>
              </a:ext>
            </a:extLst>
          </p:cNvPr>
          <p:cNvSpPr>
            <a:spLocks noGrp="1"/>
          </p:cNvSpPr>
          <p:nvPr>
            <p:ph type="title"/>
          </p:nvPr>
        </p:nvSpPr>
        <p:spPr>
          <a:xfrm>
            <a:off x="4524120" y="11928"/>
            <a:ext cx="3143760" cy="836259"/>
          </a:xfrm>
          <a:solidFill>
            <a:schemeClr val="tx1"/>
          </a:solidFill>
        </p:spPr>
        <p:txBody>
          <a:bodyPr>
            <a:normAutofit/>
          </a:bodyPr>
          <a:lstStyle/>
          <a:p>
            <a:r>
              <a:rPr lang="en-US" dirty="0">
                <a:solidFill>
                  <a:schemeClr val="bg1"/>
                </a:solidFill>
              </a:rPr>
              <a:t>View the commit log</a:t>
            </a:r>
          </a:p>
        </p:txBody>
      </p:sp>
      <p:sp>
        <p:nvSpPr>
          <p:cNvPr id="13" name="Rectangle 12">
            <a:extLst>
              <a:ext uri="{FF2B5EF4-FFF2-40B4-BE49-F238E27FC236}">
                <a16:creationId xmlns:a16="http://schemas.microsoft.com/office/drawing/2014/main" id="{4A54B6C3-49BF-4C6D-9054-565986593351}"/>
              </a:ext>
            </a:extLst>
          </p:cNvPr>
          <p:cNvSpPr/>
          <p:nvPr/>
        </p:nvSpPr>
        <p:spPr>
          <a:xfrm>
            <a:off x="3604766" y="1284471"/>
            <a:ext cx="4912044" cy="343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rgbClr val="FFFF00"/>
                </a:solidFill>
              </a:rPr>
              <a:t>git log </a:t>
            </a:r>
            <a:endParaRPr lang="en-US" sz="2267" i="1" dirty="0">
              <a:solidFill>
                <a:srgbClr val="FFFF00"/>
              </a:solidFill>
            </a:endParaRPr>
          </a:p>
        </p:txBody>
      </p:sp>
    </p:spTree>
    <p:extLst>
      <p:ext uri="{BB962C8B-B14F-4D97-AF65-F5344CB8AC3E}">
        <p14:creationId xmlns:p14="http://schemas.microsoft.com/office/powerpoint/2010/main" val="30599398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MMPROD_UIDATA" val="&lt;database version=&quot;9.0&quot;&gt;&lt;object type=&quot;1&quot; unique_id=&quot;10001&quot;&gt;&lt;object type=&quot;2&quot; unique_id=&quot;267135&quot;&gt;&lt;object type=&quot;3&quot; unique_id=&quot;267136&quot;&gt;&lt;property id=&quot;20148&quot; value=&quot;5&quot;/&gt;&lt;property id=&quot;20300&quot; value=&quot;Slide 1 - &amp;quot;Unit title (sentence cas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Lesson/topic (optional)&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1 - &amp;quot;Exercise introduction&amp;quot;&quot;/&gt;&lt;property id=&quot;20307&quot; value=&quot;268&quot;/&gt;&lt;/object&gt;&lt;object type=&quot;3&quot; unique_id=&quot;547028&quot;&gt;&lt;property id=&quot;20148&quot; value=&quot;5&quot;/&gt;&lt;property id=&quot;20300&quot; value=&quot;Slide 3 - &amp;quot;Lesson # Title of topic/lesson (sentence case)&amp;quot;&quot;/&gt;&lt;property id=&quot;20307&quot; value=&quot;297&quot;/&gt;&lt;/object&gt;&lt;object type=&quot;3&quot; unique_id=&quot;547029&quot;&gt;&lt;property id=&quot;20148&quot; value=&quot;5&quot;/&gt;&lt;property id=&quot;20300&quot; value=&quot;Slide 5 - &amp;quot;Sample (bulleted)&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2 - &amp;quot;Components: Lines and arrows&amp;quot;&quot;/&gt;&lt;property id=&quot;20307&quot; value=&quot;299&quot;/&gt;&lt;/object&gt;&lt;object type=&quot;3&quot; unique_id=&quot;547032&quot;&gt;&lt;property id=&quot;20148&quot; value=&quot;5&quot;/&gt;&lt;property id=&quot;20300&quot; value=&quot;Slide 13 - &amp;quot;Components: Annotation of figures&amp;quot;&quot;/&gt;&lt;property id=&quot;20307&quot; value=&quot;300&quot;/&gt;&lt;/object&gt;&lt;object type=&quot;3&quot; unique_id=&quot;547033&quot;&gt;&lt;property id=&quot;20148&quot; value=&quot;5&quot;/&gt;&lt;property id=&quot;20300&quot; value=&quot;Slide 14 - &amp;quot;Components: Table formats&amp;quot;&quot;/&gt;&lt;property id=&quot;20307&quot; value=&quot;301&quot;/&gt;&lt;/object&gt;&lt;object type=&quot;3&quot; unique_id=&quot;547034&quot;&gt;&lt;property id=&quot;20148&quot; value=&quot;5&quot;/&gt;&lt;property id=&quot;20300&quot; value=&quot;Slide 15 - &amp;quot;Components: Code backgrounds&amp;quot;&quot;/&gt;&lt;property id=&quot;20307&quot; value=&quot;302&quot;/&gt;&lt;/object&gt;&lt;object type=&quot;3&quot; unique_id=&quot;547035&quot;&gt;&lt;property id=&quot;20148&quot; value=&quot;5&quot;/&gt;&lt;property id=&quot;20300&quot; value=&quot;Slide 16&quot;/&gt;&lt;property id=&quot;20307&quot; value=&quot;303&quot;/&gt;&lt;/object&gt;&lt;object type=&quot;3&quot; unique_id=&quot;547037&quot;&gt;&lt;property id=&quot;20148&quot; value=&quot;5&quot;/&gt;&lt;property id=&quot;20300&quot; value=&quot;Slide 10 - &amp;quot;Exercise: Title of exercise&amp;quot;&quot;/&gt;&lt;property id=&quot;20307&quot; value=&quot;304&quot;/&gt;&lt;/object&gt;&lt;/object&gt;&lt;object type=&quot;8&quot; unique_id=&quot;267187&quot;&gt;&lt;/object&gt;&lt;/object&gt;&lt;/database&gt;"/>
  <p:tag name="SECTOMILLISECCONVERTED" val="1"/>
  <p:tag name="CLASSAUTHORTEMPNAME" val="Class Author widescreen"/>
  <p:tag name="CLASSAUTHORTEMPVER" val="11.3"/>
</p:tagLst>
</file>

<file path=ppt/tags/tag2.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theme1.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7460</TotalTime>
  <Words>1936</Words>
  <Application>Microsoft Office PowerPoint</Application>
  <PresentationFormat>Widescreen</PresentationFormat>
  <Paragraphs>362</Paragraphs>
  <Slides>42</Slides>
  <Notes>20</Notes>
  <HiddenSlides>6</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42</vt:i4>
      </vt:variant>
    </vt:vector>
  </HeadingPairs>
  <TitlesOfParts>
    <vt:vector size="55" baseType="lpstr">
      <vt:lpstr>Arial</vt:lpstr>
      <vt:lpstr>Arial Regular</vt:lpstr>
      <vt:lpstr>Calibri</vt:lpstr>
      <vt:lpstr>Consolas</vt:lpstr>
      <vt:lpstr>Courier New</vt:lpstr>
      <vt:lpstr>IBM Plex Mono</vt:lpstr>
      <vt:lpstr>IBM Plex Sans</vt:lpstr>
      <vt:lpstr>IBM Plex Sans Light</vt:lpstr>
      <vt:lpstr>inherit</vt:lpstr>
      <vt:lpstr>Lucida Grande</vt:lpstr>
      <vt:lpstr>Times New Roman</vt:lpstr>
      <vt:lpstr>Wingdings</vt:lpstr>
      <vt:lpstr>CLFAug15wide</vt:lpstr>
      <vt:lpstr>z/OS DevOps  End-to-End Demo  </vt:lpstr>
      <vt:lpstr>Session Objectives</vt:lpstr>
      <vt:lpstr>Z DevOps Really?</vt:lpstr>
      <vt:lpstr>PowerPoint Presentation</vt:lpstr>
      <vt:lpstr>PowerPoint Presentation</vt:lpstr>
      <vt:lpstr>PowerPoint Presentation</vt:lpstr>
      <vt:lpstr>PowerPoint Presentation</vt:lpstr>
      <vt:lpstr>Clone a COBOL repo on Z</vt:lpstr>
      <vt:lpstr>View the commit log</vt:lpstr>
      <vt:lpstr>PowerPoint Presentation</vt:lpstr>
      <vt:lpstr>PowerPoint Presentation</vt:lpstr>
      <vt:lpstr>PowerPoint Presentation</vt:lpstr>
      <vt:lpstr>PowerPoint Presentation</vt:lpstr>
      <vt:lpstr>DBB’s Intelligent Build</vt:lpstr>
      <vt:lpstr>PowerPoint Presentation</vt:lpstr>
      <vt:lpstr>DBB Java API Toolkit </vt:lpstr>
      <vt:lpstr>DBB Build Modes</vt:lpstr>
      <vt:lpstr>PowerPoint Presentation</vt:lpstr>
      <vt:lpstr>PowerPoint Presentation</vt:lpstr>
      <vt:lpstr>PowerPoint Presentation</vt:lpstr>
      <vt:lpstr>What is Groovy?</vt:lpstr>
      <vt:lpstr>PowerPoint Presentation</vt:lpstr>
      <vt:lpstr>JCL vs Groovy+DBB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transformation journey with  IBM’s DevOps Acceleration Program  </vt:lpstr>
      <vt:lpstr>PowerPoint Presentation</vt:lpstr>
      <vt:lpstr>Thank you!</vt:lpstr>
      <vt:lpstr>Notices and disclaimers</vt:lpstr>
      <vt:lpstr>Notices and disclaimers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title</dc:title>
  <dc:creator>Microsoft Office User</dc:creator>
  <cp:lastModifiedBy>Nelson Lopez</cp:lastModifiedBy>
  <cp:revision>62</cp:revision>
  <dcterms:created xsi:type="dcterms:W3CDTF">2018-06-28T08:17:33Z</dcterms:created>
  <dcterms:modified xsi:type="dcterms:W3CDTF">2019-10-18T13:23:23Z</dcterms:modified>
</cp:coreProperties>
</file>